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4" r:id="rId2"/>
    <p:sldId id="281" r:id="rId3"/>
    <p:sldId id="271" r:id="rId4"/>
    <p:sldId id="265" r:id="rId5"/>
    <p:sldId id="267" r:id="rId6"/>
    <p:sldId id="272" r:id="rId7"/>
    <p:sldId id="273" r:id="rId8"/>
    <p:sldId id="274" r:id="rId9"/>
    <p:sldId id="275" r:id="rId10"/>
    <p:sldId id="276" r:id="rId11"/>
    <p:sldId id="277" r:id="rId12"/>
    <p:sldId id="278" r:id="rId13"/>
    <p:sldId id="279" r:id="rId14"/>
    <p:sldId id="280" r:id="rId15"/>
    <p:sldId id="266" r:id="rId16"/>
  </p:sldIdLst>
  <p:sldSz cx="9144000" cy="6858000" type="screen4x3"/>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70">
          <p15:clr>
            <a:srgbClr val="A4A3A4"/>
          </p15:clr>
        </p15:guide>
        <p15:guide id="2" orient="horz" pos="1494">
          <p15:clr>
            <a:srgbClr val="A4A3A4"/>
          </p15:clr>
        </p15:guide>
        <p15:guide id="3" orient="horz" pos="631">
          <p15:clr>
            <a:srgbClr val="A4A3A4"/>
          </p15:clr>
        </p15:guide>
        <p15:guide id="4" pos="5062">
          <p15:clr>
            <a:srgbClr val="A4A3A4"/>
          </p15:clr>
        </p15:guide>
        <p15:guide id="5" pos="427">
          <p15:clr>
            <a:srgbClr val="A4A3A4"/>
          </p15:clr>
        </p15:guide>
        <p15:guide id="6" pos="53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317" autoAdjust="0"/>
  </p:normalViewPr>
  <p:slideViewPr>
    <p:cSldViewPr snapToGrid="0" snapToObjects="1">
      <p:cViewPr varScale="1">
        <p:scale>
          <a:sx n="93" d="100"/>
          <a:sy n="93" d="100"/>
        </p:scale>
        <p:origin x="1500" y="84"/>
      </p:cViewPr>
      <p:guideLst>
        <p:guide orient="horz" pos="3570"/>
        <p:guide orient="horz" pos="1494"/>
        <p:guide orient="horz" pos="631"/>
        <p:guide pos="5062"/>
        <p:guide pos="427"/>
        <p:guide pos="531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E51780-5FBC-41A0-AC7C-517539C6C2D1}" type="doc">
      <dgm:prSet loTypeId="urn:microsoft.com/office/officeart/2005/8/layout/orgChart1" loCatId="hierarchy" qsTypeId="urn:microsoft.com/office/officeart/2005/8/quickstyle/simple1" qsCatId="simple" csTypeId="urn:microsoft.com/office/officeart/2005/8/colors/accent1_5" csCatId="accent1" phldr="1"/>
      <dgm:spPr/>
      <dgm:t>
        <a:bodyPr/>
        <a:lstStyle/>
        <a:p>
          <a:endParaRPr lang="da-DK"/>
        </a:p>
      </dgm:t>
    </dgm:pt>
    <dgm:pt modelId="{D84F3322-2529-4E45-A804-A8B6A56AD52F}">
      <dgm:prSet custT="1"/>
      <dgm:spPr>
        <a:solidFill>
          <a:schemeClr val="tx2">
            <a:alpha val="80000"/>
          </a:schemeClr>
        </a:solidFill>
      </dgm:spPr>
      <dgm:t>
        <a:bodyPr/>
        <a:lstStyle/>
        <a:p>
          <a:r>
            <a:rPr lang="da-DK" sz="1400" b="1" dirty="0">
              <a:solidFill>
                <a:schemeClr val="bg1"/>
              </a:solidFill>
              <a:effectLst/>
              <a:latin typeface="Calibri" panose="020F0502020204030204" pitchFamily="34" charset="0"/>
              <a:ea typeface="Verdana" panose="020B0604030504040204" pitchFamily="34" charset="0"/>
              <a:cs typeface="Calibri" panose="020F0502020204030204" pitchFamily="34" charset="0"/>
            </a:rPr>
            <a:t>Det overordnede læringsmål er, </a:t>
          </a:r>
        </a:p>
        <a:p>
          <a:r>
            <a:rPr lang="da-DK" sz="1400" b="1" dirty="0">
              <a:solidFill>
                <a:schemeClr val="bg1"/>
              </a:solidFill>
              <a:effectLst/>
              <a:latin typeface="Calibri" panose="020F0502020204030204" pitchFamily="34" charset="0"/>
              <a:ea typeface="Verdana" panose="020B0604030504040204" pitchFamily="34" charset="0"/>
              <a:cs typeface="Calibri" panose="020F0502020204030204" pitchFamily="34" charset="0"/>
            </a:rPr>
            <a:t>at forstå hvad CE-mærkning er.  </a:t>
          </a:r>
        </a:p>
      </dgm:t>
    </dgm:pt>
    <dgm:pt modelId="{8E754B6B-64E3-4ECF-8852-3D5E32D6042D}" type="parTrans" cxnId="{AE1F34C8-FF3A-4E95-B324-2E468FF2A71D}">
      <dgm:prSet/>
      <dgm:spPr/>
      <dgm:t>
        <a:bodyPr/>
        <a:lstStyle/>
        <a:p>
          <a:endParaRPr lang="da-DK"/>
        </a:p>
      </dgm:t>
    </dgm:pt>
    <dgm:pt modelId="{7454B677-AA52-4AB0-BCBD-E3758A8450A8}" type="sibTrans" cxnId="{AE1F34C8-FF3A-4E95-B324-2E468FF2A71D}">
      <dgm:prSet/>
      <dgm:spPr/>
      <dgm:t>
        <a:bodyPr/>
        <a:lstStyle/>
        <a:p>
          <a:endParaRPr lang="da-DK"/>
        </a:p>
      </dgm:t>
    </dgm:pt>
    <dgm:pt modelId="{0082A869-B972-41A6-B134-4D471289E1A7}">
      <dgm:prSet custT="1"/>
      <dgm:spPr>
        <a:solidFill>
          <a:schemeClr val="bg1">
            <a:alpha val="70000"/>
          </a:schemeClr>
        </a:solidFill>
        <a:ln>
          <a:solidFill>
            <a:srgbClr val="88BFE8"/>
          </a:solidFill>
        </a:ln>
      </dgm:spPr>
      <dgm:t>
        <a:bodyPr/>
        <a:lstStyle/>
        <a:p>
          <a:r>
            <a:rPr lang="da-DK" sz="1400" b="1" dirty="0">
              <a:solidFill>
                <a:schemeClr val="tx1"/>
              </a:solidFill>
              <a:latin typeface="+mn-lt"/>
              <a:ea typeface="Verdana" panose="020B0604030504040204" pitchFamily="34" charset="0"/>
            </a:rPr>
            <a:t>Hvorfor skal produkter skal CE-mærkes?</a:t>
          </a:r>
        </a:p>
      </dgm:t>
    </dgm:pt>
    <dgm:pt modelId="{11CECFB7-59A0-4261-A469-C07A5B12663F}" type="parTrans" cxnId="{64F7F120-17D3-4B6D-AE44-777E6B7ED12D}">
      <dgm:prSet/>
      <dgm:spPr/>
      <dgm:t>
        <a:bodyPr/>
        <a:lstStyle/>
        <a:p>
          <a:endParaRPr lang="da-DK"/>
        </a:p>
      </dgm:t>
    </dgm:pt>
    <dgm:pt modelId="{3EDF6934-E234-414A-B5DF-6A7329B2B5C3}" type="sibTrans" cxnId="{64F7F120-17D3-4B6D-AE44-777E6B7ED12D}">
      <dgm:prSet/>
      <dgm:spPr/>
      <dgm:t>
        <a:bodyPr/>
        <a:lstStyle/>
        <a:p>
          <a:endParaRPr lang="da-DK"/>
        </a:p>
      </dgm:t>
    </dgm:pt>
    <dgm:pt modelId="{A14937BE-A4B3-4EF0-8544-42686456AAFE}">
      <dgm:prSet custT="1"/>
      <dgm:spPr>
        <a:solidFill>
          <a:schemeClr val="bg1">
            <a:alpha val="70000"/>
          </a:schemeClr>
        </a:solidFill>
        <a:ln>
          <a:solidFill>
            <a:srgbClr val="88BFE8"/>
          </a:solidFill>
        </a:ln>
      </dgm:spPr>
      <dgm:t>
        <a:bodyPr/>
        <a:lstStyle/>
        <a:p>
          <a:r>
            <a:rPr lang="da-DK" sz="1400" b="1" dirty="0">
              <a:solidFill>
                <a:schemeClr val="tx1"/>
              </a:solidFill>
              <a:latin typeface="+mn-lt"/>
              <a:ea typeface="Verdana" panose="020B0604030504040204" pitchFamily="34" charset="0"/>
            </a:rPr>
            <a:t>Hvilke produkter skal CE-mærkes?</a:t>
          </a:r>
        </a:p>
      </dgm:t>
    </dgm:pt>
    <dgm:pt modelId="{FC0090E9-357B-4E40-9B17-4ABE3150987F}" type="parTrans" cxnId="{9100B651-58C3-4838-AE2F-73D014A88411}">
      <dgm:prSet/>
      <dgm:spPr/>
      <dgm:t>
        <a:bodyPr/>
        <a:lstStyle/>
        <a:p>
          <a:endParaRPr lang="da-DK"/>
        </a:p>
      </dgm:t>
    </dgm:pt>
    <dgm:pt modelId="{4471E223-7465-41D8-83F9-EBFDD14D9EA8}" type="sibTrans" cxnId="{9100B651-58C3-4838-AE2F-73D014A88411}">
      <dgm:prSet/>
      <dgm:spPr/>
      <dgm:t>
        <a:bodyPr/>
        <a:lstStyle/>
        <a:p>
          <a:endParaRPr lang="da-DK"/>
        </a:p>
      </dgm:t>
    </dgm:pt>
    <dgm:pt modelId="{33BB5D07-0FBB-44C9-9B58-F89CDDE7C326}">
      <dgm:prSet custT="1"/>
      <dgm:spPr>
        <a:solidFill>
          <a:schemeClr val="bg1">
            <a:alpha val="70000"/>
          </a:schemeClr>
        </a:solidFill>
        <a:ln>
          <a:solidFill>
            <a:srgbClr val="88BFE8"/>
          </a:solidFill>
        </a:ln>
      </dgm:spPr>
      <dgm:t>
        <a:bodyPr/>
        <a:lstStyle/>
        <a:p>
          <a:r>
            <a:rPr lang="da-DK" sz="1400" b="1" dirty="0">
              <a:solidFill>
                <a:schemeClr val="tx1"/>
              </a:solidFill>
              <a:latin typeface="+mn-lt"/>
              <a:ea typeface="Verdana" panose="020B0604030504040204" pitchFamily="34" charset="0"/>
            </a:rPr>
            <a:t>Hvordan CE-mærker man produkter?</a:t>
          </a:r>
        </a:p>
      </dgm:t>
    </dgm:pt>
    <dgm:pt modelId="{CC5FB21C-21DD-4F49-80CF-E213188B0425}" type="parTrans" cxnId="{6EAE0E19-AB67-4445-B901-A6ADED3C5C03}">
      <dgm:prSet/>
      <dgm:spPr/>
      <dgm:t>
        <a:bodyPr/>
        <a:lstStyle/>
        <a:p>
          <a:endParaRPr lang="da-DK"/>
        </a:p>
      </dgm:t>
    </dgm:pt>
    <dgm:pt modelId="{7B48F656-ECCA-4A92-9EFC-94EFEF69903B}" type="sibTrans" cxnId="{6EAE0E19-AB67-4445-B901-A6ADED3C5C03}">
      <dgm:prSet/>
      <dgm:spPr/>
      <dgm:t>
        <a:bodyPr/>
        <a:lstStyle/>
        <a:p>
          <a:endParaRPr lang="da-DK"/>
        </a:p>
      </dgm:t>
    </dgm:pt>
    <dgm:pt modelId="{C8831810-B2D7-47CA-89C4-35F9BB5B937D}" type="pres">
      <dgm:prSet presAssocID="{48E51780-5FBC-41A0-AC7C-517539C6C2D1}" presName="hierChild1" presStyleCnt="0">
        <dgm:presLayoutVars>
          <dgm:orgChart val="1"/>
          <dgm:chPref val="1"/>
          <dgm:dir/>
          <dgm:animOne val="branch"/>
          <dgm:animLvl val="lvl"/>
          <dgm:resizeHandles/>
        </dgm:presLayoutVars>
      </dgm:prSet>
      <dgm:spPr/>
    </dgm:pt>
    <dgm:pt modelId="{06C6E2D0-13C6-411D-9AE3-17790FDAC26E}" type="pres">
      <dgm:prSet presAssocID="{D84F3322-2529-4E45-A804-A8B6A56AD52F}" presName="hierRoot1" presStyleCnt="0">
        <dgm:presLayoutVars>
          <dgm:hierBranch val="init"/>
        </dgm:presLayoutVars>
      </dgm:prSet>
      <dgm:spPr/>
    </dgm:pt>
    <dgm:pt modelId="{5BE469AC-BD3F-4762-B15A-14ADA06CF89C}" type="pres">
      <dgm:prSet presAssocID="{D84F3322-2529-4E45-A804-A8B6A56AD52F}" presName="rootComposite1" presStyleCnt="0"/>
      <dgm:spPr/>
    </dgm:pt>
    <dgm:pt modelId="{0C614FFB-13E0-4AEB-9F70-D22FFDCC7009}" type="pres">
      <dgm:prSet presAssocID="{D84F3322-2529-4E45-A804-A8B6A56AD52F}" presName="rootText1" presStyleLbl="node0" presStyleIdx="0" presStyleCnt="1" custScaleX="221091" custScaleY="148132">
        <dgm:presLayoutVars>
          <dgm:chPref val="3"/>
        </dgm:presLayoutVars>
      </dgm:prSet>
      <dgm:spPr/>
    </dgm:pt>
    <dgm:pt modelId="{9E83C97E-02B4-4EA3-BC15-25755FC6CDD4}" type="pres">
      <dgm:prSet presAssocID="{D84F3322-2529-4E45-A804-A8B6A56AD52F}" presName="rootConnector1" presStyleLbl="node1" presStyleIdx="0" presStyleCnt="0"/>
      <dgm:spPr/>
    </dgm:pt>
    <dgm:pt modelId="{42104CA0-EDA9-4915-97A3-4FCEF8672E23}" type="pres">
      <dgm:prSet presAssocID="{D84F3322-2529-4E45-A804-A8B6A56AD52F}" presName="hierChild2" presStyleCnt="0"/>
      <dgm:spPr/>
    </dgm:pt>
    <dgm:pt modelId="{BE4FB820-1A73-41F7-AE97-A50522414333}" type="pres">
      <dgm:prSet presAssocID="{11CECFB7-59A0-4261-A469-C07A5B12663F}" presName="Name37" presStyleLbl="parChTrans1D2" presStyleIdx="0" presStyleCnt="3"/>
      <dgm:spPr/>
    </dgm:pt>
    <dgm:pt modelId="{8C53520D-E767-41DF-852D-04A579F8B1A5}" type="pres">
      <dgm:prSet presAssocID="{0082A869-B972-41A6-B134-4D471289E1A7}" presName="hierRoot2" presStyleCnt="0">
        <dgm:presLayoutVars>
          <dgm:hierBranch val="init"/>
        </dgm:presLayoutVars>
      </dgm:prSet>
      <dgm:spPr/>
    </dgm:pt>
    <dgm:pt modelId="{81121AAB-058C-4232-87BF-DDB3DA7DF6BE}" type="pres">
      <dgm:prSet presAssocID="{0082A869-B972-41A6-B134-4D471289E1A7}" presName="rootComposite" presStyleCnt="0"/>
      <dgm:spPr/>
    </dgm:pt>
    <dgm:pt modelId="{95D2C9E6-C095-4D51-AFF5-4D73DED67721}" type="pres">
      <dgm:prSet presAssocID="{0082A869-B972-41A6-B134-4D471289E1A7}" presName="rootText" presStyleLbl="node2" presStyleIdx="0" presStyleCnt="3">
        <dgm:presLayoutVars>
          <dgm:chPref val="3"/>
        </dgm:presLayoutVars>
      </dgm:prSet>
      <dgm:spPr/>
    </dgm:pt>
    <dgm:pt modelId="{FB3480CD-1C39-4D00-8240-94206A9E433B}" type="pres">
      <dgm:prSet presAssocID="{0082A869-B972-41A6-B134-4D471289E1A7}" presName="rootConnector" presStyleLbl="node2" presStyleIdx="0" presStyleCnt="3"/>
      <dgm:spPr/>
    </dgm:pt>
    <dgm:pt modelId="{F80E5FCA-8AFD-4D79-93DB-C8D77218F3DA}" type="pres">
      <dgm:prSet presAssocID="{0082A869-B972-41A6-B134-4D471289E1A7}" presName="hierChild4" presStyleCnt="0"/>
      <dgm:spPr/>
    </dgm:pt>
    <dgm:pt modelId="{738998F3-C67C-4585-9FEA-3D07CB69F153}" type="pres">
      <dgm:prSet presAssocID="{0082A869-B972-41A6-B134-4D471289E1A7}" presName="hierChild5" presStyleCnt="0"/>
      <dgm:spPr/>
    </dgm:pt>
    <dgm:pt modelId="{ADD5DB1E-9861-4850-AFD4-61DF07C6613E}" type="pres">
      <dgm:prSet presAssocID="{FC0090E9-357B-4E40-9B17-4ABE3150987F}" presName="Name37" presStyleLbl="parChTrans1D2" presStyleIdx="1" presStyleCnt="3"/>
      <dgm:spPr/>
    </dgm:pt>
    <dgm:pt modelId="{29281A67-B348-45D5-9550-BFAD77B9574B}" type="pres">
      <dgm:prSet presAssocID="{A14937BE-A4B3-4EF0-8544-42686456AAFE}" presName="hierRoot2" presStyleCnt="0">
        <dgm:presLayoutVars>
          <dgm:hierBranch val="init"/>
        </dgm:presLayoutVars>
      </dgm:prSet>
      <dgm:spPr/>
    </dgm:pt>
    <dgm:pt modelId="{80AF6998-3623-4723-8E63-BF5B6074C8D2}" type="pres">
      <dgm:prSet presAssocID="{A14937BE-A4B3-4EF0-8544-42686456AAFE}" presName="rootComposite" presStyleCnt="0"/>
      <dgm:spPr/>
    </dgm:pt>
    <dgm:pt modelId="{37335F1E-B157-4F7F-BB7E-821068D6EC11}" type="pres">
      <dgm:prSet presAssocID="{A14937BE-A4B3-4EF0-8544-42686456AAFE}" presName="rootText" presStyleLbl="node2" presStyleIdx="1" presStyleCnt="3">
        <dgm:presLayoutVars>
          <dgm:chPref val="3"/>
        </dgm:presLayoutVars>
      </dgm:prSet>
      <dgm:spPr/>
    </dgm:pt>
    <dgm:pt modelId="{1CFC93DD-873D-427F-93BA-0EFA5F6BFE6D}" type="pres">
      <dgm:prSet presAssocID="{A14937BE-A4B3-4EF0-8544-42686456AAFE}" presName="rootConnector" presStyleLbl="node2" presStyleIdx="1" presStyleCnt="3"/>
      <dgm:spPr/>
    </dgm:pt>
    <dgm:pt modelId="{DE594BE4-88A4-44FA-BC6B-C75B21DA3902}" type="pres">
      <dgm:prSet presAssocID="{A14937BE-A4B3-4EF0-8544-42686456AAFE}" presName="hierChild4" presStyleCnt="0"/>
      <dgm:spPr/>
    </dgm:pt>
    <dgm:pt modelId="{FDDDD47A-C108-4EC0-A0DE-5A7F19AFDB42}" type="pres">
      <dgm:prSet presAssocID="{A14937BE-A4B3-4EF0-8544-42686456AAFE}" presName="hierChild5" presStyleCnt="0"/>
      <dgm:spPr/>
    </dgm:pt>
    <dgm:pt modelId="{F7D5C6E9-E561-4267-9527-2EB26B6DF3DB}" type="pres">
      <dgm:prSet presAssocID="{CC5FB21C-21DD-4F49-80CF-E213188B0425}" presName="Name37" presStyleLbl="parChTrans1D2" presStyleIdx="2" presStyleCnt="3"/>
      <dgm:spPr/>
    </dgm:pt>
    <dgm:pt modelId="{4F7BDADD-F382-485D-ABAD-24B6D315AD89}" type="pres">
      <dgm:prSet presAssocID="{33BB5D07-0FBB-44C9-9B58-F89CDDE7C326}" presName="hierRoot2" presStyleCnt="0">
        <dgm:presLayoutVars>
          <dgm:hierBranch val="init"/>
        </dgm:presLayoutVars>
      </dgm:prSet>
      <dgm:spPr/>
    </dgm:pt>
    <dgm:pt modelId="{18925856-83DE-48A9-8210-FADE7B0639B1}" type="pres">
      <dgm:prSet presAssocID="{33BB5D07-0FBB-44C9-9B58-F89CDDE7C326}" presName="rootComposite" presStyleCnt="0"/>
      <dgm:spPr/>
    </dgm:pt>
    <dgm:pt modelId="{F652CF91-4DF4-48CB-99B4-B2C9DA536074}" type="pres">
      <dgm:prSet presAssocID="{33BB5D07-0FBB-44C9-9B58-F89CDDE7C326}" presName="rootText" presStyleLbl="node2" presStyleIdx="2" presStyleCnt="3">
        <dgm:presLayoutVars>
          <dgm:chPref val="3"/>
        </dgm:presLayoutVars>
      </dgm:prSet>
      <dgm:spPr/>
    </dgm:pt>
    <dgm:pt modelId="{BAF1626D-0CDD-4F03-9562-D9030F957E10}" type="pres">
      <dgm:prSet presAssocID="{33BB5D07-0FBB-44C9-9B58-F89CDDE7C326}" presName="rootConnector" presStyleLbl="node2" presStyleIdx="2" presStyleCnt="3"/>
      <dgm:spPr/>
    </dgm:pt>
    <dgm:pt modelId="{1307A91D-58E4-4B34-8895-8F4AB970103B}" type="pres">
      <dgm:prSet presAssocID="{33BB5D07-0FBB-44C9-9B58-F89CDDE7C326}" presName="hierChild4" presStyleCnt="0"/>
      <dgm:spPr/>
    </dgm:pt>
    <dgm:pt modelId="{A54C0930-F298-4DDD-AFF2-9742D27B29C8}" type="pres">
      <dgm:prSet presAssocID="{33BB5D07-0FBB-44C9-9B58-F89CDDE7C326}" presName="hierChild5" presStyleCnt="0"/>
      <dgm:spPr/>
    </dgm:pt>
    <dgm:pt modelId="{8C52EAAC-50A3-4B6A-A9FE-D5B1C9D643B0}" type="pres">
      <dgm:prSet presAssocID="{D84F3322-2529-4E45-A804-A8B6A56AD52F}" presName="hierChild3" presStyleCnt="0"/>
      <dgm:spPr/>
    </dgm:pt>
  </dgm:ptLst>
  <dgm:cxnLst>
    <dgm:cxn modelId="{B2D1810E-C848-45FD-B237-9168033EF23D}" type="presOf" srcId="{A14937BE-A4B3-4EF0-8544-42686456AAFE}" destId="{37335F1E-B157-4F7F-BB7E-821068D6EC11}" srcOrd="0" destOrd="0" presId="urn:microsoft.com/office/officeart/2005/8/layout/orgChart1"/>
    <dgm:cxn modelId="{E33B3314-9B8B-4110-9F31-DC5C452EEC71}" type="presOf" srcId="{33BB5D07-0FBB-44C9-9B58-F89CDDE7C326}" destId="{BAF1626D-0CDD-4F03-9562-D9030F957E10}" srcOrd="1" destOrd="0" presId="urn:microsoft.com/office/officeart/2005/8/layout/orgChart1"/>
    <dgm:cxn modelId="{6EAE0E19-AB67-4445-B901-A6ADED3C5C03}" srcId="{D84F3322-2529-4E45-A804-A8B6A56AD52F}" destId="{33BB5D07-0FBB-44C9-9B58-F89CDDE7C326}" srcOrd="2" destOrd="0" parTransId="{CC5FB21C-21DD-4F49-80CF-E213188B0425}" sibTransId="{7B48F656-ECCA-4A92-9EFC-94EFEF69903B}"/>
    <dgm:cxn modelId="{64F7F120-17D3-4B6D-AE44-777E6B7ED12D}" srcId="{D84F3322-2529-4E45-A804-A8B6A56AD52F}" destId="{0082A869-B972-41A6-B134-4D471289E1A7}" srcOrd="0" destOrd="0" parTransId="{11CECFB7-59A0-4261-A469-C07A5B12663F}" sibTransId="{3EDF6934-E234-414A-B5DF-6A7329B2B5C3}"/>
    <dgm:cxn modelId="{70BA453D-08CA-4124-A355-A018F5FBDE26}" type="presOf" srcId="{48E51780-5FBC-41A0-AC7C-517539C6C2D1}" destId="{C8831810-B2D7-47CA-89C4-35F9BB5B937D}" srcOrd="0" destOrd="0" presId="urn:microsoft.com/office/officeart/2005/8/layout/orgChart1"/>
    <dgm:cxn modelId="{485E775C-5FFE-4593-9B4A-EEACB5647116}" type="presOf" srcId="{0082A869-B972-41A6-B134-4D471289E1A7}" destId="{95D2C9E6-C095-4D51-AFF5-4D73DED67721}" srcOrd="0" destOrd="0" presId="urn:microsoft.com/office/officeart/2005/8/layout/orgChart1"/>
    <dgm:cxn modelId="{1197D05D-FFAF-4B2F-A18F-8E60A62715D7}" type="presOf" srcId="{0082A869-B972-41A6-B134-4D471289E1A7}" destId="{FB3480CD-1C39-4D00-8240-94206A9E433B}" srcOrd="1" destOrd="0" presId="urn:microsoft.com/office/officeart/2005/8/layout/orgChart1"/>
    <dgm:cxn modelId="{9100B651-58C3-4838-AE2F-73D014A88411}" srcId="{D84F3322-2529-4E45-A804-A8B6A56AD52F}" destId="{A14937BE-A4B3-4EF0-8544-42686456AAFE}" srcOrd="1" destOrd="0" parTransId="{FC0090E9-357B-4E40-9B17-4ABE3150987F}" sibTransId="{4471E223-7465-41D8-83F9-EBFDD14D9EA8}"/>
    <dgm:cxn modelId="{06049E73-FA30-4943-8B17-D5416A4EBC00}" type="presOf" srcId="{D84F3322-2529-4E45-A804-A8B6A56AD52F}" destId="{9E83C97E-02B4-4EA3-BC15-25755FC6CDD4}" srcOrd="1" destOrd="0" presId="urn:microsoft.com/office/officeart/2005/8/layout/orgChart1"/>
    <dgm:cxn modelId="{820EFE7A-B51E-4BA2-9BB8-879681F82814}" type="presOf" srcId="{33BB5D07-0FBB-44C9-9B58-F89CDDE7C326}" destId="{F652CF91-4DF4-48CB-99B4-B2C9DA536074}" srcOrd="0" destOrd="0" presId="urn:microsoft.com/office/officeart/2005/8/layout/orgChart1"/>
    <dgm:cxn modelId="{6904CFA2-971E-4D79-B8B7-3B25892D0A6A}" type="presOf" srcId="{A14937BE-A4B3-4EF0-8544-42686456AAFE}" destId="{1CFC93DD-873D-427F-93BA-0EFA5F6BFE6D}" srcOrd="1" destOrd="0" presId="urn:microsoft.com/office/officeart/2005/8/layout/orgChart1"/>
    <dgm:cxn modelId="{9720F9C0-3576-447A-AF88-84B8DA3ED27C}" type="presOf" srcId="{FC0090E9-357B-4E40-9B17-4ABE3150987F}" destId="{ADD5DB1E-9861-4850-AFD4-61DF07C6613E}" srcOrd="0" destOrd="0" presId="urn:microsoft.com/office/officeart/2005/8/layout/orgChart1"/>
    <dgm:cxn modelId="{485945C7-DB29-4BD7-BA52-D9F92864D607}" type="presOf" srcId="{11CECFB7-59A0-4261-A469-C07A5B12663F}" destId="{BE4FB820-1A73-41F7-AE97-A50522414333}" srcOrd="0" destOrd="0" presId="urn:microsoft.com/office/officeart/2005/8/layout/orgChart1"/>
    <dgm:cxn modelId="{AE1F34C8-FF3A-4E95-B324-2E468FF2A71D}" srcId="{48E51780-5FBC-41A0-AC7C-517539C6C2D1}" destId="{D84F3322-2529-4E45-A804-A8B6A56AD52F}" srcOrd="0" destOrd="0" parTransId="{8E754B6B-64E3-4ECF-8852-3D5E32D6042D}" sibTransId="{7454B677-AA52-4AB0-BCBD-E3758A8450A8}"/>
    <dgm:cxn modelId="{C499A8E8-66B2-4768-8E21-4722CB2145E2}" type="presOf" srcId="{CC5FB21C-21DD-4F49-80CF-E213188B0425}" destId="{F7D5C6E9-E561-4267-9527-2EB26B6DF3DB}" srcOrd="0" destOrd="0" presId="urn:microsoft.com/office/officeart/2005/8/layout/orgChart1"/>
    <dgm:cxn modelId="{5361E3FF-B305-4A71-A053-D91793B96FED}" type="presOf" srcId="{D84F3322-2529-4E45-A804-A8B6A56AD52F}" destId="{0C614FFB-13E0-4AEB-9F70-D22FFDCC7009}" srcOrd="0" destOrd="0" presId="urn:microsoft.com/office/officeart/2005/8/layout/orgChart1"/>
    <dgm:cxn modelId="{845A6717-F812-43FA-9A29-141CCF8DB0E0}" type="presParOf" srcId="{C8831810-B2D7-47CA-89C4-35F9BB5B937D}" destId="{06C6E2D0-13C6-411D-9AE3-17790FDAC26E}" srcOrd="0" destOrd="0" presId="urn:microsoft.com/office/officeart/2005/8/layout/orgChart1"/>
    <dgm:cxn modelId="{55134C3B-F593-4303-908F-41105C88A600}" type="presParOf" srcId="{06C6E2D0-13C6-411D-9AE3-17790FDAC26E}" destId="{5BE469AC-BD3F-4762-B15A-14ADA06CF89C}" srcOrd="0" destOrd="0" presId="urn:microsoft.com/office/officeart/2005/8/layout/orgChart1"/>
    <dgm:cxn modelId="{7A58AC6C-6621-41B9-B4AA-D0448390D040}" type="presParOf" srcId="{5BE469AC-BD3F-4762-B15A-14ADA06CF89C}" destId="{0C614FFB-13E0-4AEB-9F70-D22FFDCC7009}" srcOrd="0" destOrd="0" presId="urn:microsoft.com/office/officeart/2005/8/layout/orgChart1"/>
    <dgm:cxn modelId="{C5043423-B57F-4656-B9CB-BB25257A8DC0}" type="presParOf" srcId="{5BE469AC-BD3F-4762-B15A-14ADA06CF89C}" destId="{9E83C97E-02B4-4EA3-BC15-25755FC6CDD4}" srcOrd="1" destOrd="0" presId="urn:microsoft.com/office/officeart/2005/8/layout/orgChart1"/>
    <dgm:cxn modelId="{B9F0B5A2-CD76-4D0A-9001-5F999C35330D}" type="presParOf" srcId="{06C6E2D0-13C6-411D-9AE3-17790FDAC26E}" destId="{42104CA0-EDA9-4915-97A3-4FCEF8672E23}" srcOrd="1" destOrd="0" presId="urn:microsoft.com/office/officeart/2005/8/layout/orgChart1"/>
    <dgm:cxn modelId="{76EF431D-9382-4976-91DB-4839B4183203}" type="presParOf" srcId="{42104CA0-EDA9-4915-97A3-4FCEF8672E23}" destId="{BE4FB820-1A73-41F7-AE97-A50522414333}" srcOrd="0" destOrd="0" presId="urn:microsoft.com/office/officeart/2005/8/layout/orgChart1"/>
    <dgm:cxn modelId="{9215DFD2-0A05-4B23-8475-67CF2C853FB4}" type="presParOf" srcId="{42104CA0-EDA9-4915-97A3-4FCEF8672E23}" destId="{8C53520D-E767-41DF-852D-04A579F8B1A5}" srcOrd="1" destOrd="0" presId="urn:microsoft.com/office/officeart/2005/8/layout/orgChart1"/>
    <dgm:cxn modelId="{9C80243B-0922-4CEC-BDA4-F0A814B34947}" type="presParOf" srcId="{8C53520D-E767-41DF-852D-04A579F8B1A5}" destId="{81121AAB-058C-4232-87BF-DDB3DA7DF6BE}" srcOrd="0" destOrd="0" presId="urn:microsoft.com/office/officeart/2005/8/layout/orgChart1"/>
    <dgm:cxn modelId="{654E0BCA-BC93-43EE-8FF2-4E4EEA64989A}" type="presParOf" srcId="{81121AAB-058C-4232-87BF-DDB3DA7DF6BE}" destId="{95D2C9E6-C095-4D51-AFF5-4D73DED67721}" srcOrd="0" destOrd="0" presId="urn:microsoft.com/office/officeart/2005/8/layout/orgChart1"/>
    <dgm:cxn modelId="{2F5462B1-6FA2-4030-9AF1-560B5F886743}" type="presParOf" srcId="{81121AAB-058C-4232-87BF-DDB3DA7DF6BE}" destId="{FB3480CD-1C39-4D00-8240-94206A9E433B}" srcOrd="1" destOrd="0" presId="urn:microsoft.com/office/officeart/2005/8/layout/orgChart1"/>
    <dgm:cxn modelId="{17A83F5D-9F1E-4740-AF86-352D4F9D43D2}" type="presParOf" srcId="{8C53520D-E767-41DF-852D-04A579F8B1A5}" destId="{F80E5FCA-8AFD-4D79-93DB-C8D77218F3DA}" srcOrd="1" destOrd="0" presId="urn:microsoft.com/office/officeart/2005/8/layout/orgChart1"/>
    <dgm:cxn modelId="{AEDE7A79-BB26-4C5B-A65D-6CFA2CA006C1}" type="presParOf" srcId="{8C53520D-E767-41DF-852D-04A579F8B1A5}" destId="{738998F3-C67C-4585-9FEA-3D07CB69F153}" srcOrd="2" destOrd="0" presId="urn:microsoft.com/office/officeart/2005/8/layout/orgChart1"/>
    <dgm:cxn modelId="{AE91155B-1391-4376-BF7E-2E1D6DBD4CAA}" type="presParOf" srcId="{42104CA0-EDA9-4915-97A3-4FCEF8672E23}" destId="{ADD5DB1E-9861-4850-AFD4-61DF07C6613E}" srcOrd="2" destOrd="0" presId="urn:microsoft.com/office/officeart/2005/8/layout/orgChart1"/>
    <dgm:cxn modelId="{5224F0F3-B971-46E8-AA33-0DEB68ED91FF}" type="presParOf" srcId="{42104CA0-EDA9-4915-97A3-4FCEF8672E23}" destId="{29281A67-B348-45D5-9550-BFAD77B9574B}" srcOrd="3" destOrd="0" presId="urn:microsoft.com/office/officeart/2005/8/layout/orgChart1"/>
    <dgm:cxn modelId="{810ACFF5-13B9-4825-9A87-CCF2E08F0417}" type="presParOf" srcId="{29281A67-B348-45D5-9550-BFAD77B9574B}" destId="{80AF6998-3623-4723-8E63-BF5B6074C8D2}" srcOrd="0" destOrd="0" presId="urn:microsoft.com/office/officeart/2005/8/layout/orgChart1"/>
    <dgm:cxn modelId="{6D64DF38-92D8-4C1C-B34E-A8916CA41041}" type="presParOf" srcId="{80AF6998-3623-4723-8E63-BF5B6074C8D2}" destId="{37335F1E-B157-4F7F-BB7E-821068D6EC11}" srcOrd="0" destOrd="0" presId="urn:microsoft.com/office/officeart/2005/8/layout/orgChart1"/>
    <dgm:cxn modelId="{42C52D66-FB4F-415E-8AF5-B29A4AAC7135}" type="presParOf" srcId="{80AF6998-3623-4723-8E63-BF5B6074C8D2}" destId="{1CFC93DD-873D-427F-93BA-0EFA5F6BFE6D}" srcOrd="1" destOrd="0" presId="urn:microsoft.com/office/officeart/2005/8/layout/orgChart1"/>
    <dgm:cxn modelId="{281FDE98-B429-41C6-A8D3-58A07AD84E63}" type="presParOf" srcId="{29281A67-B348-45D5-9550-BFAD77B9574B}" destId="{DE594BE4-88A4-44FA-BC6B-C75B21DA3902}" srcOrd="1" destOrd="0" presId="urn:microsoft.com/office/officeart/2005/8/layout/orgChart1"/>
    <dgm:cxn modelId="{70A97DD6-492F-4F17-88C0-A7E814DA75EF}" type="presParOf" srcId="{29281A67-B348-45D5-9550-BFAD77B9574B}" destId="{FDDDD47A-C108-4EC0-A0DE-5A7F19AFDB42}" srcOrd="2" destOrd="0" presId="urn:microsoft.com/office/officeart/2005/8/layout/orgChart1"/>
    <dgm:cxn modelId="{C05B6844-04E2-407B-86E3-8E9BF824894E}" type="presParOf" srcId="{42104CA0-EDA9-4915-97A3-4FCEF8672E23}" destId="{F7D5C6E9-E561-4267-9527-2EB26B6DF3DB}" srcOrd="4" destOrd="0" presId="urn:microsoft.com/office/officeart/2005/8/layout/orgChart1"/>
    <dgm:cxn modelId="{2B43BB11-7331-458D-B3A8-01E323EAE8CC}" type="presParOf" srcId="{42104CA0-EDA9-4915-97A3-4FCEF8672E23}" destId="{4F7BDADD-F382-485D-ABAD-24B6D315AD89}" srcOrd="5" destOrd="0" presId="urn:microsoft.com/office/officeart/2005/8/layout/orgChart1"/>
    <dgm:cxn modelId="{6DB19A06-A142-40DC-9426-B8EBA6375DF2}" type="presParOf" srcId="{4F7BDADD-F382-485D-ABAD-24B6D315AD89}" destId="{18925856-83DE-48A9-8210-FADE7B0639B1}" srcOrd="0" destOrd="0" presId="urn:microsoft.com/office/officeart/2005/8/layout/orgChart1"/>
    <dgm:cxn modelId="{B3659AD0-F4BB-41CF-B3CC-9A7E0B3B14D1}" type="presParOf" srcId="{18925856-83DE-48A9-8210-FADE7B0639B1}" destId="{F652CF91-4DF4-48CB-99B4-B2C9DA536074}" srcOrd="0" destOrd="0" presId="urn:microsoft.com/office/officeart/2005/8/layout/orgChart1"/>
    <dgm:cxn modelId="{62EADCE4-6485-4518-AE4A-CCECBCA33E27}" type="presParOf" srcId="{18925856-83DE-48A9-8210-FADE7B0639B1}" destId="{BAF1626D-0CDD-4F03-9562-D9030F957E10}" srcOrd="1" destOrd="0" presId="urn:microsoft.com/office/officeart/2005/8/layout/orgChart1"/>
    <dgm:cxn modelId="{AFEAB0AB-64BB-47D0-B4CB-ADA048FE381C}" type="presParOf" srcId="{4F7BDADD-F382-485D-ABAD-24B6D315AD89}" destId="{1307A91D-58E4-4B34-8895-8F4AB970103B}" srcOrd="1" destOrd="0" presId="urn:microsoft.com/office/officeart/2005/8/layout/orgChart1"/>
    <dgm:cxn modelId="{9AFE93F4-0D6E-4C7C-80DC-F753593CA13E}" type="presParOf" srcId="{4F7BDADD-F382-485D-ABAD-24B6D315AD89}" destId="{A54C0930-F298-4DDD-AFF2-9742D27B29C8}" srcOrd="2" destOrd="0" presId="urn:microsoft.com/office/officeart/2005/8/layout/orgChart1"/>
    <dgm:cxn modelId="{554ED8E5-DBAD-446D-A915-5419D6C732CA}" type="presParOf" srcId="{06C6E2D0-13C6-411D-9AE3-17790FDAC26E}" destId="{8C52EAAC-50A3-4B6A-A9FE-D5B1C9D643B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5C6E9-E561-4267-9527-2EB26B6DF3DB}">
      <dsp:nvSpPr>
        <dsp:cNvPr id="0" name=""/>
        <dsp:cNvSpPr/>
      </dsp:nvSpPr>
      <dsp:spPr>
        <a:xfrm>
          <a:off x="3874294" y="2098425"/>
          <a:ext cx="2741091" cy="475726"/>
        </a:xfrm>
        <a:custGeom>
          <a:avLst/>
          <a:gdLst/>
          <a:ahLst/>
          <a:cxnLst/>
          <a:rect l="0" t="0" r="0" b="0"/>
          <a:pathLst>
            <a:path>
              <a:moveTo>
                <a:pt x="0" y="0"/>
              </a:moveTo>
              <a:lnTo>
                <a:pt x="0" y="237863"/>
              </a:lnTo>
              <a:lnTo>
                <a:pt x="2741091" y="237863"/>
              </a:lnTo>
              <a:lnTo>
                <a:pt x="2741091" y="475726"/>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D5DB1E-9861-4850-AFD4-61DF07C6613E}">
      <dsp:nvSpPr>
        <dsp:cNvPr id="0" name=""/>
        <dsp:cNvSpPr/>
      </dsp:nvSpPr>
      <dsp:spPr>
        <a:xfrm>
          <a:off x="3828574" y="2098425"/>
          <a:ext cx="91440" cy="475726"/>
        </a:xfrm>
        <a:custGeom>
          <a:avLst/>
          <a:gdLst/>
          <a:ahLst/>
          <a:cxnLst/>
          <a:rect l="0" t="0" r="0" b="0"/>
          <a:pathLst>
            <a:path>
              <a:moveTo>
                <a:pt x="45720" y="0"/>
              </a:moveTo>
              <a:lnTo>
                <a:pt x="45720" y="475726"/>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4FB820-1A73-41F7-AE97-A50522414333}">
      <dsp:nvSpPr>
        <dsp:cNvPr id="0" name=""/>
        <dsp:cNvSpPr/>
      </dsp:nvSpPr>
      <dsp:spPr>
        <a:xfrm>
          <a:off x="1133202" y="2098425"/>
          <a:ext cx="2741091" cy="475726"/>
        </a:xfrm>
        <a:custGeom>
          <a:avLst/>
          <a:gdLst/>
          <a:ahLst/>
          <a:cxnLst/>
          <a:rect l="0" t="0" r="0" b="0"/>
          <a:pathLst>
            <a:path>
              <a:moveTo>
                <a:pt x="2741091" y="0"/>
              </a:moveTo>
              <a:lnTo>
                <a:pt x="2741091" y="237863"/>
              </a:lnTo>
              <a:lnTo>
                <a:pt x="0" y="237863"/>
              </a:lnTo>
              <a:lnTo>
                <a:pt x="0" y="475726"/>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614FFB-13E0-4AEB-9F70-D22FFDCC7009}">
      <dsp:nvSpPr>
        <dsp:cNvPr id="0" name=""/>
        <dsp:cNvSpPr/>
      </dsp:nvSpPr>
      <dsp:spPr>
        <a:xfrm>
          <a:off x="1370035" y="420559"/>
          <a:ext cx="5008517" cy="1677865"/>
        </a:xfrm>
        <a:prstGeom prst="rect">
          <a:avLst/>
        </a:prstGeom>
        <a:solidFill>
          <a:schemeClr val="tx2">
            <a:alpha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1" kern="1200" dirty="0">
              <a:solidFill>
                <a:schemeClr val="bg1"/>
              </a:solidFill>
              <a:effectLst/>
              <a:latin typeface="Calibri" panose="020F0502020204030204" pitchFamily="34" charset="0"/>
              <a:ea typeface="Verdana" panose="020B0604030504040204" pitchFamily="34" charset="0"/>
              <a:cs typeface="Calibri" panose="020F0502020204030204" pitchFamily="34" charset="0"/>
            </a:rPr>
            <a:t>Det overordnede læringsmål er, </a:t>
          </a:r>
        </a:p>
        <a:p>
          <a:pPr marL="0" lvl="0" indent="0" algn="ctr" defTabSz="622300">
            <a:lnSpc>
              <a:spcPct val="90000"/>
            </a:lnSpc>
            <a:spcBef>
              <a:spcPct val="0"/>
            </a:spcBef>
            <a:spcAft>
              <a:spcPct val="35000"/>
            </a:spcAft>
            <a:buNone/>
          </a:pPr>
          <a:r>
            <a:rPr lang="da-DK" sz="1400" b="1" kern="1200" dirty="0">
              <a:solidFill>
                <a:schemeClr val="bg1"/>
              </a:solidFill>
              <a:effectLst/>
              <a:latin typeface="Calibri" panose="020F0502020204030204" pitchFamily="34" charset="0"/>
              <a:ea typeface="Verdana" panose="020B0604030504040204" pitchFamily="34" charset="0"/>
              <a:cs typeface="Calibri" panose="020F0502020204030204" pitchFamily="34" charset="0"/>
            </a:rPr>
            <a:t>at forstå hvad CE-mærkning er.  </a:t>
          </a:r>
        </a:p>
      </dsp:txBody>
      <dsp:txXfrm>
        <a:off x="1370035" y="420559"/>
        <a:ext cx="5008517" cy="1677865"/>
      </dsp:txXfrm>
    </dsp:sp>
    <dsp:sp modelId="{95D2C9E6-C095-4D51-AFF5-4D73DED67721}">
      <dsp:nvSpPr>
        <dsp:cNvPr id="0" name=""/>
        <dsp:cNvSpPr/>
      </dsp:nvSpPr>
      <dsp:spPr>
        <a:xfrm>
          <a:off x="520" y="2574151"/>
          <a:ext cx="2265364" cy="1132682"/>
        </a:xfrm>
        <a:prstGeom prst="rect">
          <a:avLst/>
        </a:prstGeom>
        <a:solidFill>
          <a:schemeClr val="bg1">
            <a:alpha val="70000"/>
          </a:schemeClr>
        </a:solidFill>
        <a:ln w="25400" cap="flat" cmpd="sng" algn="ctr">
          <a:solidFill>
            <a:srgbClr val="88BFE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1" kern="1200" dirty="0">
              <a:solidFill>
                <a:schemeClr val="tx1"/>
              </a:solidFill>
              <a:latin typeface="+mn-lt"/>
              <a:ea typeface="Verdana" panose="020B0604030504040204" pitchFamily="34" charset="0"/>
            </a:rPr>
            <a:t>Hvorfor skal produkter skal CE-mærkes?</a:t>
          </a:r>
        </a:p>
      </dsp:txBody>
      <dsp:txXfrm>
        <a:off x="520" y="2574151"/>
        <a:ext cx="2265364" cy="1132682"/>
      </dsp:txXfrm>
    </dsp:sp>
    <dsp:sp modelId="{37335F1E-B157-4F7F-BB7E-821068D6EC11}">
      <dsp:nvSpPr>
        <dsp:cNvPr id="0" name=""/>
        <dsp:cNvSpPr/>
      </dsp:nvSpPr>
      <dsp:spPr>
        <a:xfrm>
          <a:off x="2741611" y="2574151"/>
          <a:ext cx="2265364" cy="1132682"/>
        </a:xfrm>
        <a:prstGeom prst="rect">
          <a:avLst/>
        </a:prstGeom>
        <a:solidFill>
          <a:schemeClr val="bg1">
            <a:alpha val="70000"/>
          </a:schemeClr>
        </a:solidFill>
        <a:ln w="25400" cap="flat" cmpd="sng" algn="ctr">
          <a:solidFill>
            <a:srgbClr val="88BFE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1" kern="1200" dirty="0">
              <a:solidFill>
                <a:schemeClr val="tx1"/>
              </a:solidFill>
              <a:latin typeface="+mn-lt"/>
              <a:ea typeface="Verdana" panose="020B0604030504040204" pitchFamily="34" charset="0"/>
            </a:rPr>
            <a:t>Hvilke produkter skal CE-mærkes?</a:t>
          </a:r>
        </a:p>
      </dsp:txBody>
      <dsp:txXfrm>
        <a:off x="2741611" y="2574151"/>
        <a:ext cx="2265364" cy="1132682"/>
      </dsp:txXfrm>
    </dsp:sp>
    <dsp:sp modelId="{F652CF91-4DF4-48CB-99B4-B2C9DA536074}">
      <dsp:nvSpPr>
        <dsp:cNvPr id="0" name=""/>
        <dsp:cNvSpPr/>
      </dsp:nvSpPr>
      <dsp:spPr>
        <a:xfrm>
          <a:off x="5482702" y="2574151"/>
          <a:ext cx="2265364" cy="1132682"/>
        </a:xfrm>
        <a:prstGeom prst="rect">
          <a:avLst/>
        </a:prstGeom>
        <a:solidFill>
          <a:schemeClr val="bg1">
            <a:alpha val="70000"/>
          </a:schemeClr>
        </a:solidFill>
        <a:ln w="25400" cap="flat" cmpd="sng" algn="ctr">
          <a:solidFill>
            <a:srgbClr val="88BFE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1" kern="1200" dirty="0">
              <a:solidFill>
                <a:schemeClr val="tx1"/>
              </a:solidFill>
              <a:latin typeface="+mn-lt"/>
              <a:ea typeface="Verdana" panose="020B0604030504040204" pitchFamily="34" charset="0"/>
            </a:rPr>
            <a:t>Hvordan CE-mærker man produkter?</a:t>
          </a:r>
        </a:p>
      </dsp:txBody>
      <dsp:txXfrm>
        <a:off x="5482702" y="2574151"/>
        <a:ext cx="2265364" cy="11326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AAB8F4-3C3D-47A8-902D-CA337B2BAEDE}" type="datetimeFigureOut">
              <a:rPr lang="da-DK" smtClean="0"/>
              <a:t>08-05-2019</a:t>
            </a:fld>
            <a:endParaRPr lang="da-DK"/>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3E616-58FA-4B03-ABA5-3D7E0120C8D8}" type="slidenum">
              <a:rPr lang="da-DK" smtClean="0"/>
              <a:t>‹nr.›</a:t>
            </a:fld>
            <a:endParaRPr lang="da-DK"/>
          </a:p>
        </p:txBody>
      </p:sp>
    </p:spTree>
    <p:extLst>
      <p:ext uri="{BB962C8B-B14F-4D97-AF65-F5344CB8AC3E}">
        <p14:creationId xmlns:p14="http://schemas.microsoft.com/office/powerpoint/2010/main" val="1801449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da-DK" sz="1200" dirty="0" err="1">
                <a:effectLst/>
                <a:latin typeface="Calibri" panose="020F0502020204030204" pitchFamily="34" charset="0"/>
                <a:ea typeface="Calibri" panose="020F0502020204030204" pitchFamily="34" charset="0"/>
                <a:cs typeface="Times New Roman" panose="02020603050405020304" pitchFamily="18" charset="0"/>
              </a:rPr>
              <a:t>Cassis</a:t>
            </a:r>
            <a:r>
              <a:rPr lang="da-DK" sz="1200" dirty="0">
                <a:effectLst/>
                <a:latin typeface="Calibri" panose="020F0502020204030204" pitchFamily="34" charset="0"/>
                <a:ea typeface="Calibri" panose="020F0502020204030204" pitchFamily="34" charset="0"/>
                <a:cs typeface="Times New Roman" panose="02020603050405020304" pitchFamily="18" charset="0"/>
              </a:rPr>
              <a:t> de Dijon-sagen er kendt for dens centrale rolle i indsatsen for at fremme princippet om gensidig anerkendelse, men den har også haft uvurderlig betydning for udviklingen af EU-strategien til teknisk harmonisering i tre grundlæggende henseender:</a:t>
            </a:r>
          </a:p>
          <a:p>
            <a:pPr marL="342900" lvl="0" indent="-342900">
              <a:lnSpc>
                <a:spcPct val="107000"/>
              </a:lnSpc>
              <a:spcAft>
                <a:spcPts val="0"/>
              </a:spcAft>
              <a:buFont typeface="+mj-lt"/>
              <a:buAutoNum type="arabicPeriod"/>
            </a:pPr>
            <a:r>
              <a:rPr lang="da-DK" sz="1200" dirty="0">
                <a:effectLst/>
                <a:latin typeface="Calibri" panose="020F0502020204030204" pitchFamily="34" charset="0"/>
                <a:ea typeface="Calibri" panose="020F0502020204030204" pitchFamily="34" charset="0"/>
                <a:cs typeface="Times New Roman" panose="02020603050405020304" pitchFamily="18" charset="0"/>
              </a:rPr>
              <a:t>Ved at fastslå, at medlemsstaterne kun kunne forbyde eller begrænse markedsføringen af produkter fra andre medlemsstater, hvis de ikke overholdt "væsentlige krav", tog Domstolen første gang stilling til indholdet af fremtidig harmoniseringslovgivning: Eftersom manglende overholdelse af ikke-væsentlige krav ikke kunne bruges som begrundelse for at begrænse markedsføringen af et produkt, skal sådanne ikkevæsentlige krav ikke længere fremgå af EU-harmoniseringstekster. Dette åbnede døren for den nye metode og de efterfølgende overvejelser vedrørende, hvad der udgør et væsentligt krav, og hvordan det skal formuleres, således at overensstemmelse kan påvises.</a:t>
            </a:r>
          </a:p>
          <a:p>
            <a:pPr marL="342900" lvl="0" indent="-342900">
              <a:lnSpc>
                <a:spcPct val="107000"/>
              </a:lnSpc>
              <a:spcAft>
                <a:spcPts val="0"/>
              </a:spcAft>
              <a:buFont typeface="+mj-lt"/>
              <a:buAutoNum type="arabicPeriod"/>
            </a:pPr>
            <a:r>
              <a:rPr lang="da-DK" sz="1200" dirty="0">
                <a:effectLst/>
                <a:latin typeface="Calibri" panose="020F0502020204030204" pitchFamily="34" charset="0"/>
                <a:ea typeface="Calibri" panose="020F0502020204030204" pitchFamily="34" charset="0"/>
                <a:cs typeface="Times New Roman" panose="02020603050405020304" pitchFamily="18" charset="0"/>
              </a:rPr>
              <a:t>Ved at formulere dette princip placerede Domstolen klart ansvaret for at påvise, at produkter ikke opfylder væsentlige krav, hos de nationale myndigheder, men rejste samtidig spørgsmålet om, hvordan overensstemmelse mest hensigtsmæssigt kan påvises på en forholdsmæssig måde.</a:t>
            </a:r>
          </a:p>
          <a:p>
            <a:pPr marL="342900" lvl="0" indent="-342900">
              <a:lnSpc>
                <a:spcPct val="107000"/>
              </a:lnSpc>
              <a:spcAft>
                <a:spcPts val="800"/>
              </a:spcAft>
              <a:buFont typeface="+mj-lt"/>
              <a:buAutoNum type="arabicPeriod"/>
            </a:pPr>
            <a:r>
              <a:rPr lang="da-DK" sz="1200" dirty="0">
                <a:effectLst/>
                <a:latin typeface="Calibri" panose="020F0502020204030204" pitchFamily="34" charset="0"/>
                <a:ea typeface="Calibri" panose="020F0502020204030204" pitchFamily="34" charset="0"/>
                <a:cs typeface="Times New Roman" panose="02020603050405020304" pitchFamily="18" charset="0"/>
              </a:rPr>
              <a:t>Ved at bemærke, at medlemsstaterne havde pligt til at godkende produkter fra andre medlemsstater, medmindre særlige omstændigheder gjorde sig gældende, fastlagde Domstolen et retligt princip, men angav ikke, hvordan man skulle skabe den tillid til produkterne, som kunne hjælpe myndighederne til at godkende produkter, som de ikke kunne garantere. Dette skabte et behov for at udvikle en overensstemmelsesvurderingspolitik.</a:t>
            </a: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Den nye lovgivningsmetode, som Ministerrådet godkendte den 7. maj 1985 i sin resolution om en ny metode i forbindelse med teknisk harmonisering og standarder, var den logiske lovgivningsmæssige opfølgning på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Cassis</a:t>
            </a:r>
            <a:r>
              <a:rPr lang="da-DK" sz="1200" dirty="0">
                <a:effectLst/>
                <a:latin typeface="Calibri" panose="020F0502020204030204" pitchFamily="34" charset="0"/>
                <a:ea typeface="Calibri" panose="020F0502020204030204" pitchFamily="34" charset="0"/>
                <a:cs typeface="Times New Roman" panose="02020603050405020304" pitchFamily="18" charset="0"/>
              </a:rPr>
              <a:t> de Dijon-sagen. Denne lovgivningsmetode fastlagde følgende principper:</a:t>
            </a:r>
          </a:p>
          <a:p>
            <a:pPr marL="342900" lvl="0" indent="-342900">
              <a:lnSpc>
                <a:spcPct val="107000"/>
              </a:lnSpc>
              <a:spcAft>
                <a:spcPts val="0"/>
              </a:spcAft>
              <a:buFont typeface="Symbol" panose="05050102010706020507" pitchFamily="18" charset="2"/>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harmoniseringslovgivning skulle begrænses til de væsentlige krav (fortrinsvis krav til funktionsdygtighed eller funktionelle krav), som produkter på det indre marked skulle opfylde for at kunne opnå fri bevægelighed i EU</a:t>
            </a:r>
          </a:p>
          <a:p>
            <a:pPr marL="342900" lvl="0" indent="-342900">
              <a:lnSpc>
                <a:spcPct val="107000"/>
              </a:lnSpc>
              <a:spcAft>
                <a:spcPts val="0"/>
              </a:spcAft>
              <a:buFont typeface="Symbol" panose="05050102010706020507" pitchFamily="18" charset="2"/>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de tekniske specifikationer for produkter, der opfylder de væsentlige krav, der er fastsat i lovgivningen, skulle være anført i</a:t>
            </a:r>
          </a:p>
          <a:p>
            <a:pPr marL="342900" lvl="0" indent="-342900">
              <a:lnSpc>
                <a:spcPct val="107000"/>
              </a:lnSpc>
              <a:spcAft>
                <a:spcPts val="0"/>
              </a:spcAft>
              <a:buFont typeface="Symbol" panose="05050102010706020507" pitchFamily="18" charset="2"/>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harmoniserede standarder, der kan anvendes parallelt med lovgivningen</a:t>
            </a:r>
          </a:p>
          <a:p>
            <a:pPr marL="342900" lvl="0" indent="-342900">
              <a:lnSpc>
                <a:spcPct val="107000"/>
              </a:lnSpc>
              <a:spcAft>
                <a:spcPts val="0"/>
              </a:spcAft>
              <a:buFont typeface="Symbol" panose="05050102010706020507" pitchFamily="18" charset="2"/>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det antages, at produkter, der er fremstillet i overensstemmelse med harmoniserede standarder, er i overensstemmelse med de tilsvarende væsentlige krav i den gældende lovgivning, og fabrikanten kan i nogle tilfælde anvende en forenklet overensstemmelsesvurderingsprocedure (i mange tilfælde fabrikantens overensstemmelseserklæring, som de offentlige myndigheder nu lettere kan godkende i medfør af lovgivningen om produktansvar</a:t>
            </a:r>
          </a:p>
          <a:p>
            <a:pPr marL="342900" lvl="0" indent="-342900">
              <a:lnSpc>
                <a:spcPct val="107000"/>
              </a:lnSpc>
              <a:spcAft>
                <a:spcPts val="800"/>
              </a:spcAft>
              <a:buFont typeface="Symbol" panose="05050102010706020507" pitchFamily="18" charset="2"/>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det er stadig frivilligt at gennemføre harmoniserede eller andre standarder, og fabrikanten kan altid anvende andre tekniske specifikationer for at opfylde kravene (men er ansvarlig for at påvise, at disse tekniske specifikationer opfylder de behov, der følger af de væsentlige krav, oftest gennem en proces, der involverer et eksternt overensstemmelsesvurderingsorgan). </a:t>
            </a:r>
          </a:p>
        </p:txBody>
      </p:sp>
      <p:sp>
        <p:nvSpPr>
          <p:cNvPr id="4" name="Pladsholder til slidenummer 3"/>
          <p:cNvSpPr>
            <a:spLocks noGrp="1"/>
          </p:cNvSpPr>
          <p:nvPr>
            <p:ph type="sldNum" sz="quarter" idx="10"/>
          </p:nvPr>
        </p:nvSpPr>
        <p:spPr/>
        <p:txBody>
          <a:bodyPr/>
          <a:lstStyle/>
          <a:p>
            <a:fld id="{560BED1A-46DE-4E84-BD40-7351A3BAC2EB}" type="slidenum">
              <a:rPr lang="da-DK" smtClean="0"/>
              <a:pPr/>
              <a:t>3</a:t>
            </a:fld>
            <a:endParaRPr lang="da-DK"/>
          </a:p>
        </p:txBody>
      </p:sp>
    </p:spTree>
    <p:extLst>
      <p:ext uri="{BB962C8B-B14F-4D97-AF65-F5344CB8AC3E}">
        <p14:creationId xmlns:p14="http://schemas.microsoft.com/office/powerpoint/2010/main" val="2459948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ide">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8449" cy="6857999"/>
          </a:xfrm>
          <a:prstGeom prst="rect">
            <a:avLst/>
          </a:prstGeom>
        </p:spPr>
      </p:pic>
      <p:sp>
        <p:nvSpPr>
          <p:cNvPr id="10" name="Pladsholder til titel 1"/>
          <p:cNvSpPr>
            <a:spLocks noGrp="1"/>
          </p:cNvSpPr>
          <p:nvPr>
            <p:ph type="title"/>
          </p:nvPr>
        </p:nvSpPr>
        <p:spPr>
          <a:xfrm>
            <a:off x="-1" y="2309530"/>
            <a:ext cx="9168449" cy="1143000"/>
          </a:xfrm>
          <a:prstGeom prst="rect">
            <a:avLst/>
          </a:prstGeom>
        </p:spPr>
        <p:txBody>
          <a:bodyPr vert="horz" lIns="0" tIns="0" rIns="91440" bIns="0" rtlCol="0" anchor="b" anchorCtr="0">
            <a:noAutofit/>
          </a:bodyPr>
          <a:lstStyle>
            <a:lvl1pPr algn="ctr">
              <a:defRPr sz="3200" b="1">
                <a:solidFill>
                  <a:schemeClr val="bg1"/>
                </a:solidFill>
                <a:latin typeface="Verdana"/>
                <a:cs typeface="Verdana"/>
              </a:defRPr>
            </a:lvl1pPr>
          </a:lstStyle>
          <a:p>
            <a:r>
              <a:rPr lang="da-DK"/>
              <a:t>Klik for at redigere titeltypografien i masteren</a:t>
            </a:r>
            <a:endParaRPr lang="da-DK" dirty="0"/>
          </a:p>
        </p:txBody>
      </p:sp>
      <p:sp>
        <p:nvSpPr>
          <p:cNvPr id="11" name="Pladsholder til titel 1"/>
          <p:cNvSpPr txBox="1">
            <a:spLocks/>
          </p:cNvSpPr>
          <p:nvPr userDrawn="1"/>
        </p:nvSpPr>
        <p:spPr>
          <a:xfrm>
            <a:off x="0" y="3466962"/>
            <a:ext cx="9144000" cy="1143000"/>
          </a:xfrm>
          <a:prstGeom prst="rect">
            <a:avLst/>
          </a:prstGeom>
        </p:spPr>
        <p:txBody>
          <a:bodyPr vert="horz" lIns="91440" tIns="0" rIns="91440" bIns="45720" rtlCol="0" anchor="t" anchorCtr="0">
            <a:normAutofit/>
          </a:bodyPr>
          <a:lstStyle>
            <a:lvl1pPr algn="ctr" defTabSz="457200" rtl="0" eaLnBrk="1" latinLnBrk="0" hangingPunct="1">
              <a:spcBef>
                <a:spcPct val="0"/>
              </a:spcBef>
              <a:buNone/>
              <a:defRPr sz="3200" b="1" kern="1200">
                <a:solidFill>
                  <a:schemeClr val="tx1"/>
                </a:solidFill>
                <a:latin typeface="Verdanen"/>
                <a:ea typeface="+mj-ea"/>
                <a:cs typeface="Verdanen"/>
              </a:defRPr>
            </a:lvl1pPr>
          </a:lstStyle>
          <a:p>
            <a:endParaRPr lang="da-DK" sz="2400" b="0" dirty="0">
              <a:solidFill>
                <a:schemeClr val="bg1"/>
              </a:solidFill>
              <a:latin typeface="Verdana"/>
              <a:cs typeface="Verdana"/>
            </a:endParaRPr>
          </a:p>
        </p:txBody>
      </p:sp>
      <p:sp>
        <p:nvSpPr>
          <p:cNvPr id="13" name="Pladsholder til titel 1"/>
          <p:cNvSpPr txBox="1">
            <a:spLocks/>
          </p:cNvSpPr>
          <p:nvPr userDrawn="1"/>
        </p:nvSpPr>
        <p:spPr>
          <a:xfrm>
            <a:off x="0" y="3474178"/>
            <a:ext cx="9144000" cy="1143000"/>
          </a:xfrm>
          <a:prstGeom prst="rect">
            <a:avLst/>
          </a:prstGeom>
        </p:spPr>
        <p:txBody>
          <a:bodyPr vert="horz" lIns="91440" tIns="0" rIns="91440" bIns="45720" rtlCol="0" anchor="t" anchorCtr="0">
            <a:normAutofit/>
          </a:bodyPr>
          <a:lstStyle>
            <a:lvl1pPr algn="ctr" defTabSz="457200" rtl="0" eaLnBrk="1" latinLnBrk="0" hangingPunct="1">
              <a:spcBef>
                <a:spcPct val="0"/>
              </a:spcBef>
              <a:buNone/>
              <a:defRPr sz="3200" b="1" kern="1200">
                <a:solidFill>
                  <a:schemeClr val="tx1"/>
                </a:solidFill>
                <a:latin typeface="Verdanen"/>
                <a:ea typeface="+mj-ea"/>
                <a:cs typeface="Verdanen"/>
              </a:defRPr>
            </a:lvl1pPr>
          </a:lstStyle>
          <a:p>
            <a:endParaRPr lang="da-DK" sz="2500" b="0" dirty="0">
              <a:solidFill>
                <a:schemeClr val="bg1"/>
              </a:solidFill>
              <a:latin typeface="Verdana"/>
              <a:cs typeface="Verdana"/>
            </a:endParaRPr>
          </a:p>
        </p:txBody>
      </p:sp>
      <p:sp>
        <p:nvSpPr>
          <p:cNvPr id="16" name="Pladsholder til tekst 15"/>
          <p:cNvSpPr>
            <a:spLocks noGrp="1"/>
          </p:cNvSpPr>
          <p:nvPr>
            <p:ph type="body" sz="quarter" idx="10"/>
          </p:nvPr>
        </p:nvSpPr>
        <p:spPr>
          <a:xfrm>
            <a:off x="-1" y="3474178"/>
            <a:ext cx="9168449" cy="723900"/>
          </a:xfrm>
        </p:spPr>
        <p:txBody>
          <a:bodyPr>
            <a:noAutofit/>
          </a:bodyPr>
          <a:lstStyle>
            <a:lvl1pPr marL="0" indent="0" algn="ctr">
              <a:buNone/>
              <a:defRPr sz="2500">
                <a:solidFill>
                  <a:schemeClr val="bg1"/>
                </a:solidFill>
                <a:latin typeface="Verdana"/>
                <a:cs typeface="Verdana"/>
              </a:defRPr>
            </a:lvl1pPr>
          </a:lstStyle>
          <a:p>
            <a:pPr lvl="0"/>
            <a:r>
              <a:rPr lang="da-DK"/>
              <a:t>Rediger teksttypografien i masteren</a:t>
            </a:r>
          </a:p>
        </p:txBody>
      </p:sp>
    </p:spTree>
    <p:extLst>
      <p:ext uri="{BB962C8B-B14F-4D97-AF65-F5344CB8AC3E}">
        <p14:creationId xmlns:p14="http://schemas.microsoft.com/office/powerpoint/2010/main" val="1732958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rugerdefineret layout">
    <p:spTree>
      <p:nvGrpSpPr>
        <p:cNvPr id="1" name=""/>
        <p:cNvGrpSpPr/>
        <p:nvPr/>
      </p:nvGrpSpPr>
      <p:grpSpPr>
        <a:xfrm>
          <a:off x="0" y="0"/>
          <a:ext cx="0" cy="0"/>
          <a:chOff x="0" y="0"/>
          <a:chExt cx="0" cy="0"/>
        </a:xfrm>
      </p:grpSpPr>
      <p:pic>
        <p:nvPicPr>
          <p:cNvPr id="3" name="Billede 2"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7205132" y="0"/>
            <a:ext cx="1938867" cy="2514600"/>
          </a:xfrm>
          <a:prstGeom prst="rect">
            <a:avLst/>
          </a:prstGeom>
        </p:spPr>
      </p:pic>
      <p:pic>
        <p:nvPicPr>
          <p:cNvPr id="4" name="Billede 3"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7782278" y="5842000"/>
            <a:ext cx="1361722" cy="1011824"/>
          </a:xfrm>
          <a:prstGeom prst="rect">
            <a:avLst/>
          </a:prstGeom>
        </p:spPr>
      </p:pic>
      <p:sp>
        <p:nvSpPr>
          <p:cNvPr id="5" name="Pladsholder til titel 1"/>
          <p:cNvSpPr>
            <a:spLocks noGrp="1"/>
          </p:cNvSpPr>
          <p:nvPr>
            <p:ph type="title"/>
          </p:nvPr>
        </p:nvSpPr>
        <p:spPr>
          <a:xfrm>
            <a:off x="684000" y="1008000"/>
            <a:ext cx="7748588" cy="740305"/>
          </a:xfrm>
          <a:prstGeom prst="rect">
            <a:avLst/>
          </a:prstGeom>
        </p:spPr>
        <p:txBody>
          <a:bodyPr vert="horz" lIns="0" tIns="0" rIns="0" bIns="0" rtlCol="0" anchor="t" anchorCtr="0">
            <a:noAutofit/>
          </a:bodyPr>
          <a:lstStyle>
            <a:lvl1pPr>
              <a:defRPr sz="2600" b="1" i="0">
                <a:latin typeface="Verdana"/>
                <a:cs typeface="Verdana"/>
              </a:defRPr>
            </a:lvl1pPr>
          </a:lstStyle>
          <a:p>
            <a:r>
              <a:rPr lang="da-DK"/>
              <a:t>Klik for at redigere titeltypografien i masteren</a:t>
            </a:r>
            <a:endParaRPr lang="da-DK" dirty="0"/>
          </a:p>
        </p:txBody>
      </p:sp>
      <p:sp>
        <p:nvSpPr>
          <p:cNvPr id="6" name="Pladsholder til tekst 12"/>
          <p:cNvSpPr>
            <a:spLocks noGrp="1"/>
          </p:cNvSpPr>
          <p:nvPr>
            <p:ph type="body" sz="quarter" idx="10"/>
          </p:nvPr>
        </p:nvSpPr>
        <p:spPr>
          <a:xfrm>
            <a:off x="684214" y="2371726"/>
            <a:ext cx="3591453" cy="1573742"/>
          </a:xfrm>
          <a:noFill/>
        </p:spPr>
        <p:txBody>
          <a:bodyPr lIns="108000" tIns="108000" rIns="108000" bIns="108000">
            <a:no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12"/>
          <p:cNvSpPr>
            <a:spLocks noGrp="1"/>
          </p:cNvSpPr>
          <p:nvPr>
            <p:ph type="body" sz="quarter" idx="11"/>
          </p:nvPr>
        </p:nvSpPr>
        <p:spPr>
          <a:xfrm>
            <a:off x="4461933" y="2371726"/>
            <a:ext cx="3573991" cy="1573742"/>
          </a:xfrm>
          <a:noFill/>
        </p:spPr>
        <p:txBody>
          <a:bodyPr lIns="108000" tIns="108000" rIns="108000" bIns="108000">
            <a:no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tekst 12"/>
          <p:cNvSpPr>
            <a:spLocks noGrp="1"/>
          </p:cNvSpPr>
          <p:nvPr>
            <p:ph type="body" sz="quarter" idx="12"/>
          </p:nvPr>
        </p:nvSpPr>
        <p:spPr>
          <a:xfrm>
            <a:off x="684214" y="4115609"/>
            <a:ext cx="3591453" cy="1551766"/>
          </a:xfrm>
          <a:noFill/>
        </p:spPr>
        <p:txBody>
          <a:bodyPr lIns="108000" tIns="108000" rIns="108000" bIns="108000">
            <a:no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9" name="Pladsholder til tekst 12"/>
          <p:cNvSpPr>
            <a:spLocks noGrp="1"/>
          </p:cNvSpPr>
          <p:nvPr>
            <p:ph type="body" sz="quarter" idx="13"/>
          </p:nvPr>
        </p:nvSpPr>
        <p:spPr>
          <a:xfrm>
            <a:off x="4461933" y="4115609"/>
            <a:ext cx="3573991" cy="1551766"/>
          </a:xfrm>
          <a:noFill/>
        </p:spPr>
        <p:txBody>
          <a:bodyPr lIns="108000" tIns="108000" rIns="108000" bIns="108000">
            <a:no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240538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reaker med logo">
    <p:spTree>
      <p:nvGrpSpPr>
        <p:cNvPr id="1" name=""/>
        <p:cNvGrpSpPr/>
        <p:nvPr/>
      </p:nvGrpSpPr>
      <p:grpSpPr>
        <a:xfrm>
          <a:off x="0" y="0"/>
          <a:ext cx="0" cy="0"/>
          <a:chOff x="0" y="0"/>
          <a:chExt cx="0" cy="0"/>
        </a:xfrm>
      </p:grpSpPr>
      <p:pic>
        <p:nvPicPr>
          <p:cNvPr id="8" name="Bille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68449" cy="6857999"/>
          </a:xfrm>
          <a:prstGeom prst="rect">
            <a:avLst/>
          </a:prstGeom>
        </p:spPr>
      </p:pic>
    </p:spTree>
    <p:extLst>
      <p:ext uri="{BB962C8B-B14F-4D97-AF65-F5344CB8AC3E}">
        <p14:creationId xmlns:p14="http://schemas.microsoft.com/office/powerpoint/2010/main" val="288152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reaker med teks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8449" cy="6858000"/>
          </a:xfrm>
          <a:prstGeom prst="rect">
            <a:avLst/>
          </a:prstGeom>
        </p:spPr>
      </p:pic>
      <p:sp>
        <p:nvSpPr>
          <p:cNvPr id="8" name="Pladsholder til titel 1"/>
          <p:cNvSpPr>
            <a:spLocks noGrp="1"/>
          </p:cNvSpPr>
          <p:nvPr>
            <p:ph type="title"/>
          </p:nvPr>
        </p:nvSpPr>
        <p:spPr>
          <a:xfrm>
            <a:off x="0" y="2249010"/>
            <a:ext cx="9168450" cy="1143000"/>
          </a:xfrm>
          <a:prstGeom prst="rect">
            <a:avLst/>
          </a:prstGeom>
        </p:spPr>
        <p:txBody>
          <a:bodyPr vert="horz" lIns="0" tIns="0" rIns="0" bIns="0" rtlCol="0" anchor="b" anchorCtr="0">
            <a:noAutofit/>
          </a:bodyPr>
          <a:lstStyle>
            <a:lvl1pPr algn="ctr">
              <a:defRPr sz="2400" b="1">
                <a:solidFill>
                  <a:schemeClr val="bg1"/>
                </a:solidFill>
                <a:latin typeface="Verdana"/>
                <a:cs typeface="Verdana"/>
              </a:defRPr>
            </a:lvl1pPr>
          </a:lstStyle>
          <a:p>
            <a:r>
              <a:rPr lang="da-DK"/>
              <a:t>Klik for at redigere titeltypografien i masteren</a:t>
            </a:r>
            <a:endParaRPr lang="da-DK" dirty="0"/>
          </a:p>
        </p:txBody>
      </p:sp>
      <p:sp>
        <p:nvSpPr>
          <p:cNvPr id="10" name="Pladsholder til tekst 15"/>
          <p:cNvSpPr>
            <a:spLocks noGrp="1"/>
          </p:cNvSpPr>
          <p:nvPr>
            <p:ph type="body" sz="quarter" idx="10"/>
          </p:nvPr>
        </p:nvSpPr>
        <p:spPr>
          <a:xfrm>
            <a:off x="1998133" y="3531492"/>
            <a:ext cx="5172184" cy="2615309"/>
          </a:xfrm>
        </p:spPr>
        <p:txBody>
          <a:bodyPr>
            <a:noAutofit/>
          </a:bodyPr>
          <a:lstStyle>
            <a:lvl1pPr marL="0" indent="0" algn="ctr">
              <a:buNone/>
              <a:defRPr sz="1400">
                <a:solidFill>
                  <a:schemeClr val="bg1"/>
                </a:solidFill>
                <a:latin typeface="Verdana"/>
                <a:cs typeface="Verdana"/>
              </a:defRPr>
            </a:lvl1pPr>
          </a:lstStyle>
          <a:p>
            <a:pPr lvl="0"/>
            <a:r>
              <a:rPr lang="da-DK"/>
              <a:t>Rediger teksttypografien i masteren</a:t>
            </a:r>
          </a:p>
        </p:txBody>
      </p:sp>
    </p:spTree>
    <p:extLst>
      <p:ext uri="{BB962C8B-B14F-4D97-AF65-F5344CB8AC3E}">
        <p14:creationId xmlns:p14="http://schemas.microsoft.com/office/powerpoint/2010/main" val="240741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lvside billede og tekst">
    <p:spTree>
      <p:nvGrpSpPr>
        <p:cNvPr id="1" name=""/>
        <p:cNvGrpSpPr/>
        <p:nvPr/>
      </p:nvGrpSpPr>
      <p:grpSpPr>
        <a:xfrm>
          <a:off x="0" y="0"/>
          <a:ext cx="0" cy="0"/>
          <a:chOff x="0" y="0"/>
          <a:chExt cx="0" cy="0"/>
        </a:xfrm>
      </p:grpSpPr>
      <p:pic>
        <p:nvPicPr>
          <p:cNvPr id="7" name="Billede 6"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7205132" y="0"/>
            <a:ext cx="1938867" cy="2514600"/>
          </a:xfrm>
          <a:prstGeom prst="rect">
            <a:avLst/>
          </a:prstGeom>
        </p:spPr>
      </p:pic>
      <p:pic>
        <p:nvPicPr>
          <p:cNvPr id="11" name="Billede 10"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7782278" y="5842000"/>
            <a:ext cx="1361722" cy="1011824"/>
          </a:xfrm>
          <a:prstGeom prst="rect">
            <a:avLst/>
          </a:prstGeom>
        </p:spPr>
      </p:pic>
      <p:sp>
        <p:nvSpPr>
          <p:cNvPr id="13" name="Pladsholder til titel 1"/>
          <p:cNvSpPr>
            <a:spLocks noGrp="1"/>
          </p:cNvSpPr>
          <p:nvPr>
            <p:ph type="title"/>
          </p:nvPr>
        </p:nvSpPr>
        <p:spPr>
          <a:xfrm>
            <a:off x="4716000" y="1008000"/>
            <a:ext cx="3716799" cy="740305"/>
          </a:xfrm>
          <a:prstGeom prst="rect">
            <a:avLst/>
          </a:prstGeom>
        </p:spPr>
        <p:txBody>
          <a:bodyPr vert="horz" lIns="0" tIns="0" rIns="0" bIns="0" rtlCol="0" anchor="t" anchorCtr="0">
            <a:noAutofit/>
          </a:bodyPr>
          <a:lstStyle>
            <a:lvl1pPr>
              <a:defRPr sz="2200">
                <a:solidFill>
                  <a:schemeClr val="tx1"/>
                </a:solidFill>
              </a:defRPr>
            </a:lvl1pPr>
          </a:lstStyle>
          <a:p>
            <a:r>
              <a:rPr lang="da-DK"/>
              <a:t>Klik for at redigere titeltypografien i masteren</a:t>
            </a:r>
            <a:endParaRPr lang="da-DK" dirty="0"/>
          </a:p>
        </p:txBody>
      </p:sp>
      <p:sp>
        <p:nvSpPr>
          <p:cNvPr id="15" name="Pladsholder til billede 14"/>
          <p:cNvSpPr>
            <a:spLocks noGrp="1"/>
          </p:cNvSpPr>
          <p:nvPr>
            <p:ph type="pic" sz="quarter" idx="10"/>
          </p:nvPr>
        </p:nvSpPr>
        <p:spPr>
          <a:xfrm>
            <a:off x="0" y="0"/>
            <a:ext cx="4411663" cy="6858000"/>
          </a:xfrm>
        </p:spPr>
        <p:txBody>
          <a:bodyPr/>
          <a:lstStyle/>
          <a:p>
            <a:r>
              <a:rPr lang="da-DK"/>
              <a:t>Klik på ikonet for at tilføje et billede</a:t>
            </a:r>
          </a:p>
        </p:txBody>
      </p:sp>
      <p:sp>
        <p:nvSpPr>
          <p:cNvPr id="17" name="Pladsholder til tekst 16"/>
          <p:cNvSpPr>
            <a:spLocks noGrp="1"/>
          </p:cNvSpPr>
          <p:nvPr>
            <p:ph type="body" sz="quarter" idx="11"/>
          </p:nvPr>
        </p:nvSpPr>
        <p:spPr>
          <a:xfrm>
            <a:off x="4716462" y="2371725"/>
            <a:ext cx="3716337" cy="3295650"/>
          </a:xfrm>
        </p:spPr>
        <p:txBody>
          <a:bodyPr>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246145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pic>
        <p:nvPicPr>
          <p:cNvPr id="7" name="Billede 6"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7205132" y="0"/>
            <a:ext cx="1938867" cy="2514600"/>
          </a:xfrm>
          <a:prstGeom prst="rect">
            <a:avLst/>
          </a:prstGeom>
        </p:spPr>
      </p:pic>
      <p:pic>
        <p:nvPicPr>
          <p:cNvPr id="8" name="Billede 7"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7782278" y="5842000"/>
            <a:ext cx="1361722" cy="1011824"/>
          </a:xfrm>
          <a:prstGeom prst="rect">
            <a:avLst/>
          </a:prstGeom>
        </p:spPr>
      </p:pic>
      <p:sp>
        <p:nvSpPr>
          <p:cNvPr id="10" name="Pladsholder til titel 1"/>
          <p:cNvSpPr>
            <a:spLocks noGrp="1"/>
          </p:cNvSpPr>
          <p:nvPr>
            <p:ph type="title"/>
          </p:nvPr>
        </p:nvSpPr>
        <p:spPr>
          <a:xfrm>
            <a:off x="684000" y="1008000"/>
            <a:ext cx="3716799" cy="740305"/>
          </a:xfrm>
          <a:prstGeom prst="rect">
            <a:avLst/>
          </a:prstGeom>
        </p:spPr>
        <p:txBody>
          <a:bodyPr vert="horz" lIns="0" tIns="0" rIns="0" bIns="0" rtlCol="0" anchor="t" anchorCtr="0">
            <a:normAutofit/>
          </a:bodyPr>
          <a:lstStyle>
            <a:lvl1pPr>
              <a:defRPr sz="2200"/>
            </a:lvl1pPr>
          </a:lstStyle>
          <a:p>
            <a:r>
              <a:rPr lang="da-DK"/>
              <a:t>Klik for at redigere titeltypografien i masteren</a:t>
            </a:r>
            <a:endParaRPr lang="da-DK" dirty="0"/>
          </a:p>
        </p:txBody>
      </p:sp>
      <p:sp>
        <p:nvSpPr>
          <p:cNvPr id="11" name="Pladsholder til billede 14"/>
          <p:cNvSpPr>
            <a:spLocks noGrp="1"/>
          </p:cNvSpPr>
          <p:nvPr>
            <p:ph type="pic" sz="quarter" idx="10"/>
          </p:nvPr>
        </p:nvSpPr>
        <p:spPr>
          <a:xfrm>
            <a:off x="684000" y="2375999"/>
            <a:ext cx="3707871" cy="3291375"/>
          </a:xfrm>
        </p:spPr>
        <p:txBody>
          <a:bodyPr/>
          <a:lstStyle/>
          <a:p>
            <a:r>
              <a:rPr lang="da-DK"/>
              <a:t>Klik på ikonet for at tilføje et billede</a:t>
            </a:r>
            <a:endParaRPr lang="da-DK" dirty="0"/>
          </a:p>
        </p:txBody>
      </p:sp>
      <p:sp>
        <p:nvSpPr>
          <p:cNvPr id="13" name="Pladsholder til tekst 12"/>
          <p:cNvSpPr>
            <a:spLocks noGrp="1"/>
          </p:cNvSpPr>
          <p:nvPr>
            <p:ph type="body" sz="quarter" idx="11"/>
          </p:nvPr>
        </p:nvSpPr>
        <p:spPr>
          <a:xfrm>
            <a:off x="4718051" y="2371725"/>
            <a:ext cx="3716337" cy="3295650"/>
          </a:xfrm>
        </p:spPr>
        <p:txBody>
          <a:bodyPr>
            <a:normAutofit/>
          </a:bodyPr>
          <a:lstStyle>
            <a:lvl1pPr>
              <a:defRPr sz="1400">
                <a:solidFill>
                  <a:srgbClr val="00203D"/>
                </a:solidFill>
              </a:defRPr>
            </a:lvl1pPr>
            <a:lvl2pPr>
              <a:defRPr sz="1400">
                <a:solidFill>
                  <a:srgbClr val="00203D"/>
                </a:solidFill>
              </a:defRPr>
            </a:lvl2pPr>
            <a:lvl3pPr>
              <a:defRPr sz="1400">
                <a:solidFill>
                  <a:srgbClr val="00203D"/>
                </a:solidFill>
              </a:defRPr>
            </a:lvl3pPr>
            <a:lvl4pPr>
              <a:defRPr sz="1400">
                <a:solidFill>
                  <a:srgbClr val="00203D"/>
                </a:solidFill>
              </a:defRPr>
            </a:lvl4pPr>
            <a:lvl5pPr>
              <a:defRPr sz="1400">
                <a:solidFill>
                  <a:srgbClr val="00203D"/>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450947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spalte">
    <p:spTree>
      <p:nvGrpSpPr>
        <p:cNvPr id="1" name=""/>
        <p:cNvGrpSpPr/>
        <p:nvPr/>
      </p:nvGrpSpPr>
      <p:grpSpPr>
        <a:xfrm>
          <a:off x="0" y="0"/>
          <a:ext cx="0" cy="0"/>
          <a:chOff x="0" y="0"/>
          <a:chExt cx="0" cy="0"/>
        </a:xfrm>
      </p:grpSpPr>
      <p:pic>
        <p:nvPicPr>
          <p:cNvPr id="2" name="Billede 1"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7205132" y="0"/>
            <a:ext cx="1938867" cy="2514600"/>
          </a:xfrm>
          <a:prstGeom prst="rect">
            <a:avLst/>
          </a:prstGeom>
        </p:spPr>
      </p:pic>
      <p:pic>
        <p:nvPicPr>
          <p:cNvPr id="7" name="Billede 6"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7782278" y="5842000"/>
            <a:ext cx="1361722" cy="1011824"/>
          </a:xfrm>
          <a:prstGeom prst="rect">
            <a:avLst/>
          </a:prstGeom>
        </p:spPr>
      </p:pic>
      <p:sp>
        <p:nvSpPr>
          <p:cNvPr id="9" name="Pladsholder til titel 1"/>
          <p:cNvSpPr>
            <a:spLocks noGrp="1"/>
          </p:cNvSpPr>
          <p:nvPr>
            <p:ph type="title"/>
          </p:nvPr>
        </p:nvSpPr>
        <p:spPr>
          <a:xfrm>
            <a:off x="684000" y="1008000"/>
            <a:ext cx="7748588" cy="740305"/>
          </a:xfrm>
          <a:prstGeom prst="rect">
            <a:avLst/>
          </a:prstGeom>
        </p:spPr>
        <p:txBody>
          <a:bodyPr vert="horz" lIns="0" tIns="0" rIns="0" bIns="0" rtlCol="0" anchor="t" anchorCtr="0">
            <a:noAutofit/>
          </a:bodyPr>
          <a:lstStyle>
            <a:lvl1pPr>
              <a:defRPr sz="2200" b="1" i="0">
                <a:solidFill>
                  <a:schemeClr val="tx1"/>
                </a:solidFill>
                <a:latin typeface="Verdana"/>
                <a:cs typeface="Verdana"/>
              </a:defRPr>
            </a:lvl1pPr>
          </a:lstStyle>
          <a:p>
            <a:r>
              <a:rPr lang="da-DK"/>
              <a:t>Klik for at redigere titeltypografien i masteren</a:t>
            </a:r>
            <a:endParaRPr lang="da-DK" dirty="0"/>
          </a:p>
        </p:txBody>
      </p:sp>
      <p:sp>
        <p:nvSpPr>
          <p:cNvPr id="13" name="Pladsholder til tekst 12"/>
          <p:cNvSpPr>
            <a:spLocks noGrp="1"/>
          </p:cNvSpPr>
          <p:nvPr>
            <p:ph type="body" sz="quarter" idx="10"/>
          </p:nvPr>
        </p:nvSpPr>
        <p:spPr>
          <a:xfrm>
            <a:off x="684213" y="2371724"/>
            <a:ext cx="7351712" cy="3295652"/>
          </a:xfrm>
          <a:solidFill>
            <a:schemeClr val="tx1"/>
          </a:solidFill>
        </p:spPr>
        <p:txBody>
          <a:bodyPr lIns="108000" tIns="108000" rIns="108000" bIns="108000">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98688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pic>
        <p:nvPicPr>
          <p:cNvPr id="3" name="Billede 2"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7205132" y="0"/>
            <a:ext cx="1938867" cy="2514600"/>
          </a:xfrm>
          <a:prstGeom prst="rect">
            <a:avLst/>
          </a:prstGeom>
        </p:spPr>
      </p:pic>
      <p:pic>
        <p:nvPicPr>
          <p:cNvPr id="4" name="Billede 3"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7782278" y="5842000"/>
            <a:ext cx="1361722" cy="1011824"/>
          </a:xfrm>
          <a:prstGeom prst="rect">
            <a:avLst/>
          </a:prstGeom>
        </p:spPr>
      </p:pic>
      <p:sp>
        <p:nvSpPr>
          <p:cNvPr id="5" name="Pladsholder til titel 1"/>
          <p:cNvSpPr>
            <a:spLocks noGrp="1"/>
          </p:cNvSpPr>
          <p:nvPr>
            <p:ph type="title"/>
          </p:nvPr>
        </p:nvSpPr>
        <p:spPr>
          <a:xfrm>
            <a:off x="684000" y="1008000"/>
            <a:ext cx="7748588" cy="740305"/>
          </a:xfrm>
          <a:prstGeom prst="rect">
            <a:avLst/>
          </a:prstGeom>
        </p:spPr>
        <p:txBody>
          <a:bodyPr vert="horz" lIns="0" tIns="0" rIns="0" bIns="0" rtlCol="0" anchor="t" anchorCtr="0">
            <a:noAutofit/>
          </a:bodyPr>
          <a:lstStyle>
            <a:lvl1pPr>
              <a:defRPr sz="2200" b="1" i="0">
                <a:solidFill>
                  <a:schemeClr val="tx1"/>
                </a:solidFill>
                <a:latin typeface="Verdana"/>
                <a:cs typeface="Verdana"/>
              </a:defRPr>
            </a:lvl1pPr>
          </a:lstStyle>
          <a:p>
            <a:r>
              <a:rPr lang="da-DK"/>
              <a:t>Klik for at redigere titeltypografien i masteren</a:t>
            </a:r>
            <a:endParaRPr lang="da-DK" dirty="0"/>
          </a:p>
        </p:txBody>
      </p:sp>
      <p:sp>
        <p:nvSpPr>
          <p:cNvPr id="6" name="Pladsholder til tekst 12"/>
          <p:cNvSpPr>
            <a:spLocks noGrp="1"/>
          </p:cNvSpPr>
          <p:nvPr>
            <p:ph type="body" sz="quarter" idx="10"/>
          </p:nvPr>
        </p:nvSpPr>
        <p:spPr>
          <a:xfrm>
            <a:off x="684213" y="2371724"/>
            <a:ext cx="7351712" cy="3295652"/>
          </a:xfrm>
          <a:noFill/>
        </p:spPr>
        <p:txBody>
          <a:bodyPr lIns="108000" tIns="108000" rIns="108000" bIns="108000">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32896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spalter">
    <p:spTree>
      <p:nvGrpSpPr>
        <p:cNvPr id="1" name=""/>
        <p:cNvGrpSpPr/>
        <p:nvPr/>
      </p:nvGrpSpPr>
      <p:grpSpPr>
        <a:xfrm>
          <a:off x="0" y="0"/>
          <a:ext cx="0" cy="0"/>
          <a:chOff x="0" y="0"/>
          <a:chExt cx="0" cy="0"/>
        </a:xfrm>
      </p:grpSpPr>
      <p:pic>
        <p:nvPicPr>
          <p:cNvPr id="9" name="Billede 8"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7205132" y="0"/>
            <a:ext cx="1938867" cy="2514600"/>
          </a:xfrm>
          <a:prstGeom prst="rect">
            <a:avLst/>
          </a:prstGeom>
        </p:spPr>
      </p:pic>
      <p:pic>
        <p:nvPicPr>
          <p:cNvPr id="6" name="Billede 5"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7782278" y="5842000"/>
            <a:ext cx="1361722" cy="1011824"/>
          </a:xfrm>
          <a:prstGeom prst="rect">
            <a:avLst/>
          </a:prstGeom>
        </p:spPr>
      </p:pic>
      <p:sp>
        <p:nvSpPr>
          <p:cNvPr id="8" name="Pladsholder til titel 1"/>
          <p:cNvSpPr>
            <a:spLocks noGrp="1"/>
          </p:cNvSpPr>
          <p:nvPr>
            <p:ph type="title"/>
          </p:nvPr>
        </p:nvSpPr>
        <p:spPr>
          <a:xfrm>
            <a:off x="684000" y="1008000"/>
            <a:ext cx="7748588" cy="740305"/>
          </a:xfrm>
          <a:prstGeom prst="rect">
            <a:avLst/>
          </a:prstGeom>
        </p:spPr>
        <p:txBody>
          <a:bodyPr vert="horz" lIns="0" tIns="0" rIns="0" bIns="0" rtlCol="0" anchor="t" anchorCtr="0">
            <a:noAutofit/>
          </a:bodyPr>
          <a:lstStyle>
            <a:lvl1pPr>
              <a:defRPr sz="2200" b="1" i="0">
                <a:solidFill>
                  <a:schemeClr val="tx1"/>
                </a:solidFill>
                <a:latin typeface="Verdana"/>
                <a:cs typeface="Verdana"/>
              </a:defRPr>
            </a:lvl1pPr>
          </a:lstStyle>
          <a:p>
            <a:r>
              <a:rPr lang="da-DK"/>
              <a:t>Klik for at redigere titeltypografien i masteren</a:t>
            </a:r>
            <a:endParaRPr lang="da-DK" dirty="0"/>
          </a:p>
        </p:txBody>
      </p:sp>
      <p:sp>
        <p:nvSpPr>
          <p:cNvPr id="11" name="Pladsholder til tekst 12"/>
          <p:cNvSpPr>
            <a:spLocks noGrp="1"/>
          </p:cNvSpPr>
          <p:nvPr>
            <p:ph type="body" sz="quarter" idx="10"/>
          </p:nvPr>
        </p:nvSpPr>
        <p:spPr>
          <a:xfrm>
            <a:off x="684214" y="2371723"/>
            <a:ext cx="3591453" cy="3295651"/>
          </a:xfrm>
          <a:solidFill>
            <a:schemeClr val="tx1"/>
          </a:solidFill>
        </p:spPr>
        <p:txBody>
          <a:bodyPr lIns="108000" tIns="108000" rIns="108000" bIns="108000">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2" name="Pladsholder til tekst 12"/>
          <p:cNvSpPr>
            <a:spLocks noGrp="1"/>
          </p:cNvSpPr>
          <p:nvPr>
            <p:ph type="body" sz="quarter" idx="11"/>
          </p:nvPr>
        </p:nvSpPr>
        <p:spPr>
          <a:xfrm>
            <a:off x="4461933" y="2371723"/>
            <a:ext cx="3573991" cy="3295651"/>
          </a:xfrm>
          <a:solidFill>
            <a:schemeClr val="tx1"/>
          </a:solidFill>
        </p:spPr>
        <p:txBody>
          <a:bodyPr lIns="108000" tIns="108000" rIns="108000" bIns="108000">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223213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pic>
        <p:nvPicPr>
          <p:cNvPr id="3" name="Billede 2"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7205132" y="0"/>
            <a:ext cx="1938867" cy="2514600"/>
          </a:xfrm>
          <a:prstGeom prst="rect">
            <a:avLst/>
          </a:prstGeom>
        </p:spPr>
      </p:pic>
      <p:pic>
        <p:nvPicPr>
          <p:cNvPr id="4" name="Billede 3"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7782278" y="5842000"/>
            <a:ext cx="1361722" cy="1011824"/>
          </a:xfrm>
          <a:prstGeom prst="rect">
            <a:avLst/>
          </a:prstGeom>
        </p:spPr>
      </p:pic>
      <p:sp>
        <p:nvSpPr>
          <p:cNvPr id="5" name="Pladsholder til titel 1"/>
          <p:cNvSpPr>
            <a:spLocks noGrp="1"/>
          </p:cNvSpPr>
          <p:nvPr>
            <p:ph type="title"/>
          </p:nvPr>
        </p:nvSpPr>
        <p:spPr>
          <a:xfrm>
            <a:off x="684000" y="1008000"/>
            <a:ext cx="7748588" cy="740305"/>
          </a:xfrm>
          <a:prstGeom prst="rect">
            <a:avLst/>
          </a:prstGeom>
        </p:spPr>
        <p:txBody>
          <a:bodyPr vert="horz" lIns="0" tIns="0" rIns="0" bIns="0" rtlCol="0" anchor="t" anchorCtr="0">
            <a:noAutofit/>
          </a:bodyPr>
          <a:lstStyle>
            <a:lvl1pPr>
              <a:defRPr sz="2200" b="1" i="0">
                <a:solidFill>
                  <a:schemeClr val="tx1"/>
                </a:solidFill>
                <a:latin typeface="Verdana"/>
                <a:cs typeface="Verdana"/>
              </a:defRPr>
            </a:lvl1pPr>
          </a:lstStyle>
          <a:p>
            <a:r>
              <a:rPr lang="da-DK"/>
              <a:t>Klik for at redigere titeltypografien i masteren</a:t>
            </a:r>
            <a:endParaRPr lang="da-DK" dirty="0"/>
          </a:p>
        </p:txBody>
      </p:sp>
      <p:sp>
        <p:nvSpPr>
          <p:cNvPr id="6" name="Pladsholder til tekst 12"/>
          <p:cNvSpPr>
            <a:spLocks noGrp="1"/>
          </p:cNvSpPr>
          <p:nvPr>
            <p:ph type="body" sz="quarter" idx="10"/>
          </p:nvPr>
        </p:nvSpPr>
        <p:spPr>
          <a:xfrm>
            <a:off x="684214" y="2371723"/>
            <a:ext cx="3591453" cy="3295651"/>
          </a:xfrm>
          <a:noFill/>
        </p:spPr>
        <p:txBody>
          <a:bodyPr lIns="108000" tIns="108000" rIns="108000" bIns="108000">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12"/>
          <p:cNvSpPr>
            <a:spLocks noGrp="1"/>
          </p:cNvSpPr>
          <p:nvPr>
            <p:ph type="body" sz="quarter" idx="11"/>
          </p:nvPr>
        </p:nvSpPr>
        <p:spPr>
          <a:xfrm>
            <a:off x="4461933" y="2371723"/>
            <a:ext cx="3573991" cy="3295651"/>
          </a:xfrm>
          <a:noFill/>
        </p:spPr>
        <p:txBody>
          <a:bodyPr lIns="108000" tIns="108000" rIns="108000" bIns="108000">
            <a:normAutofit/>
          </a:bodyPr>
          <a:lstStyle>
            <a:lvl1pPr>
              <a:defRPr sz="1400">
                <a:solidFill>
                  <a:srgbClr val="00203D"/>
                </a:solidFill>
              </a:defRPr>
            </a:lvl1pPr>
            <a:lvl2pPr>
              <a:defRPr sz="1400">
                <a:solidFill>
                  <a:srgbClr val="00203D"/>
                </a:solidFill>
              </a:defRPr>
            </a:lvl2pPr>
            <a:lvl3pPr>
              <a:defRPr sz="1400">
                <a:solidFill>
                  <a:srgbClr val="00203D"/>
                </a:solidFill>
              </a:defRPr>
            </a:lvl3pPr>
            <a:lvl4pPr>
              <a:defRPr sz="1400">
                <a:solidFill>
                  <a:srgbClr val="00203D"/>
                </a:solidFill>
              </a:defRPr>
            </a:lvl4pPr>
            <a:lvl5pPr>
              <a:defRPr sz="1400">
                <a:solidFill>
                  <a:srgbClr val="00203D"/>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218140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tekstbokse">
    <p:spTree>
      <p:nvGrpSpPr>
        <p:cNvPr id="1" name=""/>
        <p:cNvGrpSpPr/>
        <p:nvPr/>
      </p:nvGrpSpPr>
      <p:grpSpPr>
        <a:xfrm>
          <a:off x="0" y="0"/>
          <a:ext cx="0" cy="0"/>
          <a:chOff x="0" y="0"/>
          <a:chExt cx="0" cy="0"/>
        </a:xfrm>
      </p:grpSpPr>
      <p:pic>
        <p:nvPicPr>
          <p:cNvPr id="12" name="Billede 11"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7205132" y="0"/>
            <a:ext cx="1938867" cy="2514600"/>
          </a:xfrm>
          <a:prstGeom prst="rect">
            <a:avLst/>
          </a:prstGeom>
        </p:spPr>
      </p:pic>
      <p:pic>
        <p:nvPicPr>
          <p:cNvPr id="9" name="Billede 8"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7782278" y="5842000"/>
            <a:ext cx="1361722" cy="1011824"/>
          </a:xfrm>
          <a:prstGeom prst="rect">
            <a:avLst/>
          </a:prstGeom>
        </p:spPr>
      </p:pic>
      <p:sp>
        <p:nvSpPr>
          <p:cNvPr id="11" name="Pladsholder til titel 1"/>
          <p:cNvSpPr>
            <a:spLocks noGrp="1"/>
          </p:cNvSpPr>
          <p:nvPr>
            <p:ph type="title"/>
          </p:nvPr>
        </p:nvSpPr>
        <p:spPr>
          <a:xfrm>
            <a:off x="684000" y="1008000"/>
            <a:ext cx="7748588" cy="740305"/>
          </a:xfrm>
          <a:prstGeom prst="rect">
            <a:avLst/>
          </a:prstGeom>
        </p:spPr>
        <p:txBody>
          <a:bodyPr vert="horz" lIns="0" tIns="0" rIns="0" bIns="0" rtlCol="0" anchor="t" anchorCtr="0">
            <a:noAutofit/>
          </a:bodyPr>
          <a:lstStyle>
            <a:lvl1pPr>
              <a:defRPr sz="2200" b="1" i="0">
                <a:latin typeface="Verdana"/>
                <a:cs typeface="Verdana"/>
              </a:defRPr>
            </a:lvl1pPr>
          </a:lstStyle>
          <a:p>
            <a:r>
              <a:rPr lang="da-DK"/>
              <a:t>Klik for at redigere titeltypografien i masteren</a:t>
            </a:r>
            <a:endParaRPr lang="da-DK" dirty="0"/>
          </a:p>
        </p:txBody>
      </p:sp>
      <p:sp>
        <p:nvSpPr>
          <p:cNvPr id="13" name="Pladsholder til tekst 12"/>
          <p:cNvSpPr>
            <a:spLocks noGrp="1"/>
          </p:cNvSpPr>
          <p:nvPr>
            <p:ph type="body" sz="quarter" idx="10"/>
          </p:nvPr>
        </p:nvSpPr>
        <p:spPr>
          <a:xfrm>
            <a:off x="677863" y="2371726"/>
            <a:ext cx="3591453" cy="1573742"/>
          </a:xfrm>
          <a:solidFill>
            <a:schemeClr val="tx1"/>
          </a:solidFill>
        </p:spPr>
        <p:txBody>
          <a:bodyPr lIns="108000" tIns="108000" rIns="108000" bIns="108000">
            <a:no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tekst 12"/>
          <p:cNvSpPr>
            <a:spLocks noGrp="1"/>
          </p:cNvSpPr>
          <p:nvPr>
            <p:ph type="body" sz="quarter" idx="11"/>
          </p:nvPr>
        </p:nvSpPr>
        <p:spPr>
          <a:xfrm>
            <a:off x="4455582" y="2371726"/>
            <a:ext cx="3573991" cy="1573742"/>
          </a:xfrm>
          <a:solidFill>
            <a:schemeClr val="tx1"/>
          </a:solidFill>
        </p:spPr>
        <p:txBody>
          <a:bodyPr lIns="108000" tIns="108000" rIns="108000" bIns="108000">
            <a:no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Pladsholder til tekst 12"/>
          <p:cNvSpPr>
            <a:spLocks noGrp="1"/>
          </p:cNvSpPr>
          <p:nvPr>
            <p:ph type="body" sz="quarter" idx="12"/>
          </p:nvPr>
        </p:nvSpPr>
        <p:spPr>
          <a:xfrm>
            <a:off x="684214" y="4115609"/>
            <a:ext cx="3591453" cy="1551766"/>
          </a:xfrm>
          <a:solidFill>
            <a:schemeClr val="tx1"/>
          </a:solidFill>
        </p:spPr>
        <p:txBody>
          <a:bodyPr lIns="108000" tIns="108000" rIns="108000" bIns="108000">
            <a:no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6" name="Pladsholder til tekst 12"/>
          <p:cNvSpPr>
            <a:spLocks noGrp="1"/>
          </p:cNvSpPr>
          <p:nvPr>
            <p:ph type="body" sz="quarter" idx="13"/>
          </p:nvPr>
        </p:nvSpPr>
        <p:spPr>
          <a:xfrm>
            <a:off x="4455582" y="4115609"/>
            <a:ext cx="3573991" cy="1551766"/>
          </a:xfrm>
          <a:solidFill>
            <a:schemeClr val="tx1"/>
          </a:solidFill>
        </p:spPr>
        <p:txBody>
          <a:bodyPr lIns="108000" tIns="108000" rIns="108000" bIns="108000">
            <a:no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719144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84213" y="1008000"/>
            <a:ext cx="7748588" cy="740305"/>
          </a:xfrm>
          <a:prstGeom prst="rect">
            <a:avLst/>
          </a:prstGeom>
        </p:spPr>
        <p:txBody>
          <a:bodyPr vert="horz" lIns="0" tIns="0" rIns="0" bIns="0" rtlCol="0" anchor="t" anchorCtr="0">
            <a:noAutofit/>
          </a:bodyPr>
          <a:lstStyle/>
          <a:p>
            <a:r>
              <a:rPr lang="da-DK" dirty="0"/>
              <a:t>Klik for at redigere i masteren</a:t>
            </a:r>
          </a:p>
        </p:txBody>
      </p:sp>
      <p:sp>
        <p:nvSpPr>
          <p:cNvPr id="3" name="Pladsholder til tekst 2"/>
          <p:cNvSpPr>
            <a:spLocks noGrp="1"/>
          </p:cNvSpPr>
          <p:nvPr>
            <p:ph type="body" idx="1"/>
          </p:nvPr>
        </p:nvSpPr>
        <p:spPr>
          <a:xfrm>
            <a:off x="684212" y="2808000"/>
            <a:ext cx="7748588" cy="3384266"/>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1475128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53" r:id="rId3"/>
    <p:sldLayoutId id="2147483654" r:id="rId4"/>
    <p:sldLayoutId id="2147483651" r:id="rId5"/>
    <p:sldLayoutId id="2147483661" r:id="rId6"/>
    <p:sldLayoutId id="2147483655" r:id="rId7"/>
    <p:sldLayoutId id="2147483662" r:id="rId8"/>
    <p:sldLayoutId id="2147483656" r:id="rId9"/>
    <p:sldLayoutId id="2147483663" r:id="rId10"/>
    <p:sldLayoutId id="2147483660" r:id="rId11"/>
  </p:sldLayoutIdLst>
  <p:txStyles>
    <p:titleStyle>
      <a:lvl1pPr algn="l" defTabSz="457200" rtl="0" eaLnBrk="1" latinLnBrk="0" hangingPunct="1">
        <a:spcBef>
          <a:spcPct val="0"/>
        </a:spcBef>
        <a:buNone/>
        <a:defRPr sz="2200" b="1" kern="1200" baseline="0">
          <a:solidFill>
            <a:schemeClr val="tx1"/>
          </a:solidFill>
          <a:latin typeface="Verdana"/>
          <a:ea typeface="+mj-ea"/>
          <a:cs typeface="Verdana"/>
        </a:defRPr>
      </a:lvl1pPr>
    </p:titleStyle>
    <p:bodyStyle>
      <a:lvl1pPr marL="182563" indent="-182563" algn="l" defTabSz="457200" rtl="0" eaLnBrk="1" latinLnBrk="0" hangingPunct="1">
        <a:spcBef>
          <a:spcPts val="0"/>
        </a:spcBef>
        <a:spcAft>
          <a:spcPts val="800"/>
        </a:spcAft>
        <a:buFont typeface="Arial"/>
        <a:buChar char="•"/>
        <a:defRPr sz="1400" kern="1200">
          <a:solidFill>
            <a:schemeClr val="tx1"/>
          </a:solidFill>
          <a:latin typeface="Verdana"/>
          <a:ea typeface="+mn-ea"/>
          <a:cs typeface="Verdana"/>
        </a:defRPr>
      </a:lvl1pPr>
      <a:lvl2pPr marL="358775" indent="-176213" algn="l" defTabSz="457200" rtl="0" eaLnBrk="1" latinLnBrk="0" hangingPunct="1">
        <a:spcBef>
          <a:spcPts val="0"/>
        </a:spcBef>
        <a:spcAft>
          <a:spcPts val="800"/>
        </a:spcAft>
        <a:buFont typeface="Arial"/>
        <a:buChar char="–"/>
        <a:defRPr sz="1400" kern="1200">
          <a:solidFill>
            <a:schemeClr val="tx1"/>
          </a:solidFill>
          <a:latin typeface="Verdana"/>
          <a:ea typeface="+mn-ea"/>
          <a:cs typeface="Verdana"/>
        </a:defRPr>
      </a:lvl2pPr>
      <a:lvl3pPr marL="495300" indent="-136525" algn="l" defTabSz="457200" rtl="0" eaLnBrk="1" latinLnBrk="0" hangingPunct="1">
        <a:spcBef>
          <a:spcPts val="0"/>
        </a:spcBef>
        <a:spcAft>
          <a:spcPts val="800"/>
        </a:spcAft>
        <a:buFont typeface="Arial"/>
        <a:buChar char="•"/>
        <a:defRPr sz="1400" kern="1200">
          <a:solidFill>
            <a:schemeClr val="tx1"/>
          </a:solidFill>
          <a:latin typeface="Verdana"/>
          <a:ea typeface="+mn-ea"/>
          <a:cs typeface="Verdana"/>
        </a:defRPr>
      </a:lvl3pPr>
      <a:lvl4pPr marL="657225" indent="-168275" algn="l" defTabSz="457200" rtl="0" eaLnBrk="1" latinLnBrk="0" hangingPunct="1">
        <a:spcBef>
          <a:spcPts val="0"/>
        </a:spcBef>
        <a:spcAft>
          <a:spcPts val="800"/>
        </a:spcAft>
        <a:buFont typeface="Arial"/>
        <a:buChar char="–"/>
        <a:defRPr sz="1400" kern="1200">
          <a:solidFill>
            <a:schemeClr val="tx1"/>
          </a:solidFill>
          <a:latin typeface="Verdana"/>
          <a:ea typeface="+mn-ea"/>
          <a:cs typeface="Verdana"/>
        </a:defRPr>
      </a:lvl4pPr>
      <a:lvl5pPr marL="808038" indent="-150813" algn="l" defTabSz="457200" rtl="0" eaLnBrk="1" latinLnBrk="0" hangingPunct="1">
        <a:spcBef>
          <a:spcPts val="0"/>
        </a:spcBef>
        <a:spcAft>
          <a:spcPts val="800"/>
        </a:spcAft>
        <a:buFont typeface="Arial"/>
        <a:buChar char="»"/>
        <a:defRPr sz="14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hyperlink" Target="http://www.sik.dk/Virksomhed/Produktsikkerhed-for-fagfolk/Maerkning-af-produkter/Overensstemmelseserklaer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hyperlink" Target="http://indremarkedscenter.dk/"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sik.dk/erhverv/produkter/vejledninger/generelle-vejledninger-om-produkter/hvad-betyder-ce-maerke" TargetMode="External"/><Relationship Id="rId2" Type="http://schemas.openxmlformats.org/officeDocument/2006/relationships/hyperlink" Target="https://www.ds.dk/da/standardisering/ce-maerkning" TargetMode="External"/><Relationship Id="rId1" Type="http://schemas.openxmlformats.org/officeDocument/2006/relationships/slideLayout" Target="../slideLayouts/slideLayout6.xml"/><Relationship Id="rId6" Type="http://schemas.openxmlformats.org/officeDocument/2006/relationships/hyperlink" Target="https://ec.europa.eu/growth/single-market/european-standards/harmonised-standards_en" TargetMode="External"/><Relationship Id="rId5" Type="http://schemas.openxmlformats.org/officeDocument/2006/relationships/hyperlink" Target="https://mst.dk/media/90014/blue-guide_2014_da.pdf" TargetMode="External"/><Relationship Id="rId4" Type="http://schemas.openxmlformats.org/officeDocument/2006/relationships/hyperlink" Target="https://byggevareinfo.d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s.dk/da/standardisering/ce-maerkning" TargetMode="External"/><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hyperlink" Target="https://www.ds.dk/da/standardisering/ce-maerkning/produktgrupp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hyperlink" Target="http://ec.europa.eu/growth/single-market/european-standards/harmonised-standards/construction-products/index_en.htm" TargetMode="External"/><Relationship Id="rId4" Type="http://schemas.openxmlformats.org/officeDocument/2006/relationships/hyperlink" Target="http://ec.europa.eu/growth/tools-databases/nando/index.cfm?fuseaction=country.notifiedbody&amp;cou_id=20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hyperlink" Target="http://www.etadanmark.dk/" TargetMode="External"/><Relationship Id="rId4" Type="http://schemas.openxmlformats.org/officeDocument/2006/relationships/hyperlink" Target="https://www.ds.dk/da/standardisering/ce-maerkning/harmoniserede-standard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Introduktion til CE-mærkning</a:t>
            </a:r>
          </a:p>
        </p:txBody>
      </p:sp>
    </p:spTree>
    <p:extLst>
      <p:ext uri="{BB962C8B-B14F-4D97-AF65-F5344CB8AC3E}">
        <p14:creationId xmlns:p14="http://schemas.microsoft.com/office/powerpoint/2010/main" val="189696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645789-9E93-49E6-8A1F-6AC8CD487E3E}"/>
              </a:ext>
            </a:extLst>
          </p:cNvPr>
          <p:cNvSpPr>
            <a:spLocks noGrp="1"/>
          </p:cNvSpPr>
          <p:nvPr>
            <p:ph type="title"/>
          </p:nvPr>
        </p:nvSpPr>
        <p:spPr>
          <a:xfrm>
            <a:off x="684000" y="1008000"/>
            <a:ext cx="7750388" cy="740305"/>
          </a:xfrm>
        </p:spPr>
        <p:txBody>
          <a:bodyPr>
            <a:normAutofit/>
          </a:bodyPr>
          <a:lstStyle/>
          <a:p>
            <a:r>
              <a:rPr lang="da-DK" dirty="0"/>
              <a:t>Udfyld overensstemmelseserklæringen</a:t>
            </a:r>
          </a:p>
        </p:txBody>
      </p:sp>
      <p:pic>
        <p:nvPicPr>
          <p:cNvPr id="6" name="Pladsholder til billede 5" descr="Blyant">
            <a:extLst>
              <a:ext uri="{FF2B5EF4-FFF2-40B4-BE49-F238E27FC236}">
                <a16:creationId xmlns:a16="http://schemas.microsoft.com/office/drawing/2014/main" id="{EC2B72CE-A206-41F0-B061-3380CAF41B12}"/>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t="5629" b="5629"/>
          <a:stretch>
            <a:fillRect/>
          </a:stretch>
        </p:blipFill>
        <p:spPr/>
      </p:pic>
      <p:sp>
        <p:nvSpPr>
          <p:cNvPr id="4" name="Pladsholder til tekst 3">
            <a:extLst>
              <a:ext uri="{FF2B5EF4-FFF2-40B4-BE49-F238E27FC236}">
                <a16:creationId xmlns:a16="http://schemas.microsoft.com/office/drawing/2014/main" id="{82A25667-ECB5-41D8-844F-F099A9308F15}"/>
              </a:ext>
            </a:extLst>
          </p:cNvPr>
          <p:cNvSpPr>
            <a:spLocks noGrp="1"/>
          </p:cNvSpPr>
          <p:nvPr>
            <p:ph type="body" sz="quarter" idx="11"/>
          </p:nvPr>
        </p:nvSpPr>
        <p:spPr/>
        <p:txBody>
          <a:bodyPr>
            <a:normAutofit fontScale="92500" lnSpcReduction="10000"/>
          </a:bodyPr>
          <a:lstStyle/>
          <a:p>
            <a:pPr marL="0" indent="0">
              <a:buNone/>
            </a:pPr>
            <a:r>
              <a:rPr lang="da-DK" dirty="0"/>
              <a:t>Når dit produkt er klart til at blive markedsført , skal du udarbejde en såkaldt overensstemmelseserklæring. Den skal indeholde oplysninger om direktiver, standarder eller andre normative dokumenter, oplysninger om producentens kontaktoplysninger og oplysninger om evt. tredjepart eller bemyndiget organ.</a:t>
            </a:r>
          </a:p>
          <a:p>
            <a:pPr marL="0" indent="0">
              <a:buNone/>
            </a:pPr>
            <a:r>
              <a:rPr lang="da-DK" dirty="0"/>
              <a:t>Med den tekniske dokumentation og overensstemmelseserklæringen erklærer du som producent, at det er dit ansvar, at produktet overholder direktivets krav, og at du bekræfter, at du har gennemført alle de nødvendige vurderinger, fx risikovurdering.</a:t>
            </a:r>
          </a:p>
          <a:p>
            <a:pPr marL="0" indent="0">
              <a:buNone/>
            </a:pPr>
            <a:r>
              <a:rPr lang="da-DK" dirty="0"/>
              <a:t>Eksempel på en </a:t>
            </a:r>
            <a:r>
              <a:rPr lang="da-DK" u="sng" dirty="0">
                <a:hlinkClick r:id="rId4"/>
              </a:rPr>
              <a:t>overensstemmelseserklæring</a:t>
            </a:r>
            <a:r>
              <a:rPr lang="da-DK" dirty="0"/>
              <a:t>.</a:t>
            </a:r>
          </a:p>
          <a:p>
            <a:pPr marL="0" indent="0">
              <a:buNone/>
            </a:pPr>
            <a:endParaRPr lang="da-DK" dirty="0"/>
          </a:p>
        </p:txBody>
      </p:sp>
    </p:spTree>
    <p:extLst>
      <p:ext uri="{BB962C8B-B14F-4D97-AF65-F5344CB8AC3E}">
        <p14:creationId xmlns:p14="http://schemas.microsoft.com/office/powerpoint/2010/main" val="3258380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8C7C6E-45BA-4E71-A5D6-5BB15412ADB3}"/>
              </a:ext>
            </a:extLst>
          </p:cNvPr>
          <p:cNvSpPr>
            <a:spLocks noGrp="1"/>
          </p:cNvSpPr>
          <p:nvPr>
            <p:ph type="title"/>
          </p:nvPr>
        </p:nvSpPr>
        <p:spPr>
          <a:xfrm>
            <a:off x="684000" y="1008000"/>
            <a:ext cx="7748800" cy="740305"/>
          </a:xfrm>
        </p:spPr>
        <p:txBody>
          <a:bodyPr/>
          <a:lstStyle/>
          <a:p>
            <a:r>
              <a:rPr lang="da-DK" dirty="0"/>
              <a:t>Undersøg, om der findes national lovgivning i det land dit produkt skal sælges i</a:t>
            </a:r>
          </a:p>
        </p:txBody>
      </p:sp>
      <p:pic>
        <p:nvPicPr>
          <p:cNvPr id="6" name="Pladsholder til billede 5" descr="Hammer">
            <a:extLst>
              <a:ext uri="{FF2B5EF4-FFF2-40B4-BE49-F238E27FC236}">
                <a16:creationId xmlns:a16="http://schemas.microsoft.com/office/drawing/2014/main" id="{1F5EFF35-8EBD-4D31-9C42-F684DAD0BCDB}"/>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t="5629" b="5629"/>
          <a:stretch>
            <a:fillRect/>
          </a:stretch>
        </p:blipFill>
        <p:spPr/>
      </p:pic>
      <p:sp>
        <p:nvSpPr>
          <p:cNvPr id="4" name="Pladsholder til tekst 3">
            <a:extLst>
              <a:ext uri="{FF2B5EF4-FFF2-40B4-BE49-F238E27FC236}">
                <a16:creationId xmlns:a16="http://schemas.microsoft.com/office/drawing/2014/main" id="{64E5266D-C809-4AFF-8C34-3F5D8C831C52}"/>
              </a:ext>
            </a:extLst>
          </p:cNvPr>
          <p:cNvSpPr>
            <a:spLocks noGrp="1"/>
          </p:cNvSpPr>
          <p:nvPr>
            <p:ph type="body" sz="quarter" idx="11"/>
          </p:nvPr>
        </p:nvSpPr>
        <p:spPr/>
        <p:txBody>
          <a:bodyPr>
            <a:normAutofit fontScale="92500"/>
          </a:bodyPr>
          <a:lstStyle/>
          <a:p>
            <a:pPr marL="0" indent="0">
              <a:buNone/>
            </a:pPr>
            <a:r>
              <a:rPr lang="da-DK" dirty="0"/>
              <a:t>Et af formålene med CE-mærket er at sikre, at produkter frit kan bevæge sig i EU- og EØS-landene. Her kan man sammenligne CE-mærket med et rejsepas. Det betyder, at de nationale myndigheder i EU ikke kan stille strengere krav til et produkt, end medlemslandene er blevet enige om. Men vær opmærksom på, at der i de enkelte lande kan være særlige krav til produktet i brugssituationen. Fx kan der være særlige krav til serviceeftersyn på elevatorer. Og endelig kan kunden altid stille krav, der går videre end direktivernes eller forordningernes krav. Find mere information om de enkelte landes lovgivning hos </a:t>
            </a:r>
            <a:r>
              <a:rPr lang="da-DK" u="sng" dirty="0">
                <a:hlinkClick r:id="rId4"/>
              </a:rPr>
              <a:t>Indre Markeds Center</a:t>
            </a:r>
            <a:r>
              <a:rPr lang="da-DK" dirty="0"/>
              <a:t>.</a:t>
            </a:r>
          </a:p>
        </p:txBody>
      </p:sp>
    </p:spTree>
    <p:extLst>
      <p:ext uri="{BB962C8B-B14F-4D97-AF65-F5344CB8AC3E}">
        <p14:creationId xmlns:p14="http://schemas.microsoft.com/office/powerpoint/2010/main" val="3223986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58C66C72-07CC-47C5-AA63-7DCCE582E8AD}"/>
              </a:ext>
            </a:extLst>
          </p:cNvPr>
          <p:cNvPicPr>
            <a:picLocks noChangeAspect="1"/>
          </p:cNvPicPr>
          <p:nvPr/>
        </p:nvPicPr>
        <p:blipFill>
          <a:blip r:embed="rId2"/>
          <a:stretch>
            <a:fillRect/>
          </a:stretch>
        </p:blipFill>
        <p:spPr>
          <a:xfrm>
            <a:off x="267175" y="2035921"/>
            <a:ext cx="4541520" cy="3200400"/>
          </a:xfrm>
          <a:prstGeom prst="rect">
            <a:avLst/>
          </a:prstGeom>
        </p:spPr>
      </p:pic>
      <p:sp>
        <p:nvSpPr>
          <p:cNvPr id="2" name="Titel 1">
            <a:extLst>
              <a:ext uri="{FF2B5EF4-FFF2-40B4-BE49-F238E27FC236}">
                <a16:creationId xmlns:a16="http://schemas.microsoft.com/office/drawing/2014/main" id="{934DF290-077B-4C05-8875-579D8CE783DF}"/>
              </a:ext>
            </a:extLst>
          </p:cNvPr>
          <p:cNvSpPr>
            <a:spLocks noGrp="1"/>
          </p:cNvSpPr>
          <p:nvPr>
            <p:ph type="title"/>
          </p:nvPr>
        </p:nvSpPr>
        <p:spPr>
          <a:xfrm>
            <a:off x="684000" y="1008000"/>
            <a:ext cx="7748800" cy="740305"/>
          </a:xfrm>
        </p:spPr>
        <p:txBody>
          <a:bodyPr/>
          <a:lstStyle/>
          <a:p>
            <a:r>
              <a:rPr lang="da-DK" dirty="0"/>
              <a:t>Sæt CE-mærket på produktet</a:t>
            </a:r>
          </a:p>
        </p:txBody>
      </p:sp>
      <p:sp>
        <p:nvSpPr>
          <p:cNvPr id="4" name="Pladsholder til tekst 3">
            <a:extLst>
              <a:ext uri="{FF2B5EF4-FFF2-40B4-BE49-F238E27FC236}">
                <a16:creationId xmlns:a16="http://schemas.microsoft.com/office/drawing/2014/main" id="{FC980790-AF44-4BF8-876F-4A70CF6D89DD}"/>
              </a:ext>
            </a:extLst>
          </p:cNvPr>
          <p:cNvSpPr>
            <a:spLocks noGrp="1"/>
          </p:cNvSpPr>
          <p:nvPr>
            <p:ph type="body" sz="quarter" idx="11"/>
          </p:nvPr>
        </p:nvSpPr>
        <p:spPr/>
        <p:txBody>
          <a:bodyPr>
            <a:normAutofit/>
          </a:bodyPr>
          <a:lstStyle/>
          <a:p>
            <a:pPr marL="0" indent="0">
              <a:buNone/>
            </a:pPr>
            <a:r>
              <a:rPr lang="da-DK" dirty="0"/>
              <a:t>Hvor CE-mærket skal placeres, og hvordan CE-mærket skal udformes, kan variere, afhængigt af hvilket produkt der er tale om. De nærmere anvisninger om placering, indhold og udformning står i den harmoniserede standard. Hvis ikke der findes en harmoniseret standard, er det de generelle anvisninger i direktivet, der skal anvendes.</a:t>
            </a:r>
          </a:p>
        </p:txBody>
      </p:sp>
    </p:spTree>
    <p:extLst>
      <p:ext uri="{BB962C8B-B14F-4D97-AF65-F5344CB8AC3E}">
        <p14:creationId xmlns:p14="http://schemas.microsoft.com/office/powerpoint/2010/main" val="1854648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9CFC46-9641-4723-95AA-505D795BEDB2}"/>
              </a:ext>
            </a:extLst>
          </p:cNvPr>
          <p:cNvSpPr>
            <a:spLocks noGrp="1"/>
          </p:cNvSpPr>
          <p:nvPr>
            <p:ph type="title"/>
          </p:nvPr>
        </p:nvSpPr>
        <p:spPr>
          <a:xfrm>
            <a:off x="684000" y="1008000"/>
            <a:ext cx="7748800" cy="740305"/>
          </a:xfrm>
        </p:spPr>
        <p:txBody>
          <a:bodyPr/>
          <a:lstStyle/>
          <a:p>
            <a:r>
              <a:rPr lang="da-DK" dirty="0"/>
              <a:t>Anden lovgivning?</a:t>
            </a:r>
          </a:p>
        </p:txBody>
      </p:sp>
      <p:pic>
        <p:nvPicPr>
          <p:cNvPr id="6" name="Pladsholder til billede 5" descr="Spørgsmålstegn">
            <a:extLst>
              <a:ext uri="{FF2B5EF4-FFF2-40B4-BE49-F238E27FC236}">
                <a16:creationId xmlns:a16="http://schemas.microsoft.com/office/drawing/2014/main" id="{B64FCD71-B003-4C5E-B521-CD7C6F9290A5}"/>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t="5629" b="5629"/>
          <a:stretch>
            <a:fillRect/>
          </a:stretch>
        </p:blipFill>
        <p:spPr/>
      </p:pic>
      <p:sp>
        <p:nvSpPr>
          <p:cNvPr id="4" name="Pladsholder til tekst 3">
            <a:extLst>
              <a:ext uri="{FF2B5EF4-FFF2-40B4-BE49-F238E27FC236}">
                <a16:creationId xmlns:a16="http://schemas.microsoft.com/office/drawing/2014/main" id="{E0F64361-5B87-4B23-ACE2-11AD22B38EDF}"/>
              </a:ext>
            </a:extLst>
          </p:cNvPr>
          <p:cNvSpPr>
            <a:spLocks noGrp="1"/>
          </p:cNvSpPr>
          <p:nvPr>
            <p:ph type="body" sz="quarter" idx="11"/>
          </p:nvPr>
        </p:nvSpPr>
        <p:spPr/>
        <p:txBody>
          <a:bodyPr>
            <a:normAutofit/>
          </a:bodyPr>
          <a:lstStyle/>
          <a:p>
            <a:pPr marL="0" indent="0">
              <a:buNone/>
            </a:pPr>
            <a:r>
              <a:rPr lang="da-DK" dirty="0"/>
              <a:t>CE-mærket er sat på produktet, men er man færdig nu? Nej, for der kan være anden harmoniseret lovgivning, som man skal følge, men som ikke direkte har noget med CE-mærkningen at gøre. Det kan fx være: WEEE-direktivet, som omfatter alle elektroniske produkter, Emballagedirektiver, REACH-forordningen eller Batteridirektivet. Tjek derfor, hvilken lovgivning der i øvrigt gælder for dit produkt.</a:t>
            </a:r>
          </a:p>
        </p:txBody>
      </p:sp>
    </p:spTree>
    <p:extLst>
      <p:ext uri="{BB962C8B-B14F-4D97-AF65-F5344CB8AC3E}">
        <p14:creationId xmlns:p14="http://schemas.microsoft.com/office/powerpoint/2010/main" val="3419987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2F3A2A-F1BC-48A0-97B6-46C0309A0385}"/>
              </a:ext>
            </a:extLst>
          </p:cNvPr>
          <p:cNvSpPr>
            <a:spLocks noGrp="1"/>
          </p:cNvSpPr>
          <p:nvPr>
            <p:ph type="title"/>
          </p:nvPr>
        </p:nvSpPr>
        <p:spPr/>
        <p:txBody>
          <a:bodyPr/>
          <a:lstStyle/>
          <a:p>
            <a:r>
              <a:rPr lang="da-DK" dirty="0"/>
              <a:t>Gode kilder til mere viden om CE-mærkning</a:t>
            </a:r>
          </a:p>
        </p:txBody>
      </p:sp>
      <p:sp>
        <p:nvSpPr>
          <p:cNvPr id="3" name="Pladsholder til tekst 2">
            <a:extLst>
              <a:ext uri="{FF2B5EF4-FFF2-40B4-BE49-F238E27FC236}">
                <a16:creationId xmlns:a16="http://schemas.microsoft.com/office/drawing/2014/main" id="{900C1DFD-9E1E-46C4-A084-B31F3731CFEF}"/>
              </a:ext>
            </a:extLst>
          </p:cNvPr>
          <p:cNvSpPr>
            <a:spLocks noGrp="1"/>
          </p:cNvSpPr>
          <p:nvPr>
            <p:ph type="body" sz="quarter" idx="10"/>
          </p:nvPr>
        </p:nvSpPr>
        <p:spPr/>
        <p:txBody>
          <a:bodyPr>
            <a:normAutofit/>
          </a:bodyPr>
          <a:lstStyle/>
          <a:p>
            <a:endParaRPr lang="da-DK" dirty="0"/>
          </a:p>
          <a:p>
            <a:r>
              <a:rPr lang="da-DK" dirty="0"/>
              <a:t>Dansk Standards sider om CE-mærkning: </a:t>
            </a:r>
            <a:r>
              <a:rPr lang="da-DK" dirty="0">
                <a:hlinkClick r:id="rId2"/>
              </a:rPr>
              <a:t>https://www.ds.dk/da/standardisering/ce-maerkning</a:t>
            </a:r>
            <a:endParaRPr lang="da-DK" dirty="0"/>
          </a:p>
          <a:p>
            <a:r>
              <a:rPr lang="da-DK" dirty="0"/>
              <a:t>Sikkerhedsstyrelsen: </a:t>
            </a:r>
            <a:r>
              <a:rPr lang="da-DK" dirty="0">
                <a:hlinkClick r:id="rId3"/>
              </a:rPr>
              <a:t>https://www.sik.dk/erhverv/produkter/vejledninger/generelle-vejledninger-om-produkter/hvad-betyder-ce-maerke#</a:t>
            </a:r>
            <a:endParaRPr lang="da-DK" dirty="0"/>
          </a:p>
          <a:p>
            <a:r>
              <a:rPr lang="da-DK" dirty="0"/>
              <a:t>Trafik-, Bygge- og Boligstyrelsen: </a:t>
            </a:r>
            <a:r>
              <a:rPr lang="da-DK" dirty="0">
                <a:hlinkClick r:id="rId4"/>
              </a:rPr>
              <a:t>https://byggevareinfo.dk/</a:t>
            </a:r>
            <a:endParaRPr lang="da-DK" dirty="0"/>
          </a:p>
          <a:p>
            <a:r>
              <a:rPr lang="da-DK" dirty="0"/>
              <a:t>Den blå vejledning om gennemførelsen af EU's produktregler: </a:t>
            </a:r>
            <a:r>
              <a:rPr lang="da-DK" dirty="0">
                <a:hlinkClick r:id="rId5"/>
              </a:rPr>
              <a:t>https://mst.dk/media/90014/blue-guide_2014_da.pdf</a:t>
            </a:r>
            <a:endParaRPr lang="da-DK" dirty="0"/>
          </a:p>
          <a:p>
            <a:r>
              <a:rPr lang="da-DK" dirty="0"/>
              <a:t>Liste til </a:t>
            </a:r>
            <a:r>
              <a:rPr lang="da-DK" dirty="0" err="1"/>
              <a:t>Eu’s</a:t>
            </a:r>
            <a:r>
              <a:rPr lang="da-DK" dirty="0"/>
              <a:t> harmoniserede standarder: </a:t>
            </a:r>
            <a:r>
              <a:rPr lang="da-DK" dirty="0">
                <a:hlinkClick r:id="rId6"/>
              </a:rPr>
              <a:t>https://ec.europa.eu/growth/single-market/european-standards/harmonised-standards_en</a:t>
            </a:r>
            <a:endParaRPr lang="da-DK" dirty="0"/>
          </a:p>
          <a:p>
            <a:endParaRPr lang="da-DK" dirty="0"/>
          </a:p>
        </p:txBody>
      </p:sp>
    </p:spTree>
    <p:extLst>
      <p:ext uri="{BB962C8B-B14F-4D97-AF65-F5344CB8AC3E}">
        <p14:creationId xmlns:p14="http://schemas.microsoft.com/office/powerpoint/2010/main" val="1876929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722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F9F0AE1-4DAE-4EB8-AA3F-50BF73BF2DB2}"/>
              </a:ext>
            </a:extLst>
          </p:cNvPr>
          <p:cNvSpPr>
            <a:spLocks noGrp="1"/>
          </p:cNvSpPr>
          <p:nvPr>
            <p:ph type="title"/>
          </p:nvPr>
        </p:nvSpPr>
        <p:spPr/>
        <p:txBody>
          <a:bodyPr/>
          <a:lstStyle/>
          <a:p>
            <a:r>
              <a:rPr lang="da-DK" dirty="0"/>
              <a:t>Læringsmål</a:t>
            </a:r>
          </a:p>
        </p:txBody>
      </p:sp>
      <p:graphicFrame>
        <p:nvGraphicFramePr>
          <p:cNvPr id="6" name="Diagram 5">
            <a:extLst>
              <a:ext uri="{FF2B5EF4-FFF2-40B4-BE49-F238E27FC236}">
                <a16:creationId xmlns:a16="http://schemas.microsoft.com/office/drawing/2014/main" id="{76A01ED6-5568-4F65-8A52-82D511983AB2}"/>
              </a:ext>
            </a:extLst>
          </p:cNvPr>
          <p:cNvGraphicFramePr/>
          <p:nvPr>
            <p:extLst>
              <p:ext uri="{D42A27DB-BD31-4B8C-83A1-F6EECF244321}">
                <p14:modId xmlns:p14="http://schemas.microsoft.com/office/powerpoint/2010/main" val="37849835"/>
              </p:ext>
            </p:extLst>
          </p:nvPr>
        </p:nvGraphicFramePr>
        <p:xfrm>
          <a:off x="684000" y="2199987"/>
          <a:ext cx="7748588" cy="4127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21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Calibri" panose="020F0502020204030204" pitchFamily="34" charset="0"/>
              </a:rPr>
              <a:t>Hvorfor skal produkter CE-mærkes?</a:t>
            </a:r>
          </a:p>
        </p:txBody>
      </p:sp>
      <p:pic>
        <p:nvPicPr>
          <p:cNvPr id="4" name="Pladsholder til indhold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428173" y="1916834"/>
            <a:ext cx="5918200" cy="4521200"/>
          </a:xfrm>
        </p:spPr>
      </p:pic>
      <p:pic>
        <p:nvPicPr>
          <p:cNvPr id="1026" name="Picture 2" descr="https://upload.wikimedia.org/wikipedia/commons/thumb/4/4c/Logo_REWE.svg/725px-Logo_REW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7639" y="1481410"/>
            <a:ext cx="2762250" cy="89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677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sv-SE" dirty="0"/>
              <a:t>CE-</a:t>
            </a:r>
            <a:r>
              <a:rPr lang="sv-SE" dirty="0" err="1"/>
              <a:t>mærkning</a:t>
            </a:r>
            <a:r>
              <a:rPr lang="sv-SE" dirty="0"/>
              <a:t> af produkter</a:t>
            </a:r>
            <a:br>
              <a:rPr lang="sv-SE" dirty="0"/>
            </a:br>
            <a:r>
              <a:rPr lang="sv-SE" dirty="0"/>
              <a:t>Trin for trin</a:t>
            </a:r>
            <a:endParaRPr lang="da-DK" dirty="0"/>
          </a:p>
        </p:txBody>
      </p:sp>
      <p:sp>
        <p:nvSpPr>
          <p:cNvPr id="5" name="Pladsholder til tekst 4"/>
          <p:cNvSpPr>
            <a:spLocks noGrp="1"/>
          </p:cNvSpPr>
          <p:nvPr>
            <p:ph type="body" sz="quarter" idx="10"/>
          </p:nvPr>
        </p:nvSpPr>
        <p:spPr/>
        <p:txBody>
          <a:bodyPr/>
          <a:lstStyle/>
          <a:p>
            <a:endParaRPr lang="da-DK" dirty="0"/>
          </a:p>
        </p:txBody>
      </p:sp>
    </p:spTree>
    <p:extLst>
      <p:ext uri="{BB962C8B-B14F-4D97-AF65-F5344CB8AC3E}">
        <p14:creationId xmlns:p14="http://schemas.microsoft.com/office/powerpoint/2010/main" val="505227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4000" y="1008000"/>
            <a:ext cx="8025891" cy="740305"/>
          </a:xfrm>
        </p:spPr>
        <p:txBody>
          <a:bodyPr>
            <a:noAutofit/>
          </a:bodyPr>
          <a:lstStyle/>
          <a:p>
            <a:r>
              <a:rPr lang="da-DK" dirty="0"/>
              <a:t>Find det eller de direktiv(er), og harmoniserede standarder, der gælder for produktet.</a:t>
            </a:r>
          </a:p>
        </p:txBody>
      </p:sp>
      <p:pic>
        <p:nvPicPr>
          <p:cNvPr id="10" name="Pladsholder til billede 9">
            <a:extLst>
              <a:ext uri="{FF2B5EF4-FFF2-40B4-BE49-F238E27FC236}">
                <a16:creationId xmlns:a16="http://schemas.microsoft.com/office/drawing/2014/main" id="{73E6B66C-FD0D-4C58-B8C2-6BA1BA13C435}"/>
              </a:ext>
            </a:extLst>
          </p:cNvPr>
          <p:cNvPicPr>
            <a:picLocks noGrp="1" noChangeAspect="1"/>
          </p:cNvPicPr>
          <p:nvPr>
            <p:ph type="pic" sz="quarter" idx="10"/>
          </p:nvPr>
        </p:nvPicPr>
        <p:blipFill>
          <a:blip r:embed="rId2"/>
          <a:srcRect t="5629" b="5629"/>
          <a:stretch>
            <a:fillRect/>
          </a:stretch>
        </p:blipFill>
        <p:spPr/>
      </p:pic>
      <p:sp>
        <p:nvSpPr>
          <p:cNvPr id="6" name="Pladsholder til tekst 5">
            <a:extLst>
              <a:ext uri="{FF2B5EF4-FFF2-40B4-BE49-F238E27FC236}">
                <a16:creationId xmlns:a16="http://schemas.microsoft.com/office/drawing/2014/main" id="{09123FCD-11F8-4BBF-863C-7F6FC269DA8E}"/>
              </a:ext>
            </a:extLst>
          </p:cNvPr>
          <p:cNvSpPr>
            <a:spLocks noGrp="1"/>
          </p:cNvSpPr>
          <p:nvPr>
            <p:ph type="body" sz="quarter" idx="11"/>
          </p:nvPr>
        </p:nvSpPr>
        <p:spPr/>
        <p:txBody>
          <a:bodyPr>
            <a:normAutofit fontScale="92500" lnSpcReduction="20000"/>
          </a:bodyPr>
          <a:lstStyle/>
          <a:p>
            <a:pPr marL="0" lvl="0" indent="0" defTabSz="914400" eaLnBrk="0" fontAlgn="base" hangingPunct="0">
              <a:spcBef>
                <a:spcPct val="0"/>
              </a:spcBef>
              <a:spcAft>
                <a:spcPct val="0"/>
              </a:spcAft>
              <a:buNone/>
            </a:pPr>
            <a:r>
              <a:rPr lang="da-DK" altLang="da-DK" sz="2000" dirty="0">
                <a:solidFill>
                  <a:srgbClr val="222222"/>
                </a:solidFill>
                <a:latin typeface="Arial" panose="020B0604020202020204" pitchFamily="34" charset="0"/>
              </a:rPr>
              <a:t>Legetøj, maskiner og elektriske apparater er alle eksempler på produkter, der skal CE-mærkes.</a:t>
            </a:r>
          </a:p>
          <a:p>
            <a:pPr marL="0" lvl="0" indent="0" defTabSz="914400" eaLnBrk="0" fontAlgn="base" hangingPunct="0">
              <a:spcBef>
                <a:spcPct val="0"/>
              </a:spcBef>
              <a:spcAft>
                <a:spcPct val="0"/>
              </a:spcAft>
              <a:buNone/>
            </a:pPr>
            <a:endParaRPr lang="da-DK" altLang="da-DK" sz="2000" dirty="0">
              <a:latin typeface="Arial" panose="020B0604020202020204" pitchFamily="34" charset="0"/>
            </a:endParaRPr>
          </a:p>
          <a:p>
            <a:pPr marL="0" lvl="0" indent="0" defTabSz="914400" eaLnBrk="0" fontAlgn="base" hangingPunct="0">
              <a:spcBef>
                <a:spcPct val="0"/>
              </a:spcBef>
              <a:spcAft>
                <a:spcPct val="0"/>
              </a:spcAft>
              <a:buNone/>
            </a:pPr>
            <a:r>
              <a:rPr lang="da-DK" altLang="da-DK" sz="1500" dirty="0">
                <a:solidFill>
                  <a:srgbClr val="222222"/>
                </a:solidFill>
                <a:latin typeface="Open Sans"/>
              </a:rPr>
              <a:t>Fælles for dem er, at de hører under et af de direktiver, som EU har vedtaget </a:t>
            </a:r>
            <a:r>
              <a:rPr lang="da-DK" altLang="da-DK" sz="1500" u="sng" dirty="0">
                <a:solidFill>
                  <a:srgbClr val="B8213D"/>
                </a:solidFill>
                <a:latin typeface="Open Sans"/>
                <a:hlinkClick r:id="rId3"/>
              </a:rPr>
              <a:t>CE-mærkning</a:t>
            </a:r>
            <a:r>
              <a:rPr lang="da-DK" altLang="da-DK" sz="1500" u="sng" dirty="0">
                <a:solidFill>
                  <a:srgbClr val="B8213D"/>
                </a:solidFill>
                <a:latin typeface="Open Sans"/>
              </a:rPr>
              <a:t> </a:t>
            </a:r>
            <a:r>
              <a:rPr lang="da-DK" altLang="da-DK" sz="1500" dirty="0">
                <a:solidFill>
                  <a:srgbClr val="222222"/>
                </a:solidFill>
                <a:latin typeface="Open Sans"/>
              </a:rPr>
              <a:t>for. Under hvert produktdirektiv er der en række </a:t>
            </a:r>
            <a:r>
              <a:rPr lang="da-DK" altLang="da-DK" sz="1500" u="sng" dirty="0">
                <a:solidFill>
                  <a:srgbClr val="B8213D"/>
                </a:solidFill>
                <a:latin typeface="Open Sans"/>
                <a:hlinkClick r:id="rId4"/>
              </a:rPr>
              <a:t>produktgrupper</a:t>
            </a:r>
            <a:r>
              <a:rPr lang="da-DK" altLang="da-DK" sz="1500" dirty="0">
                <a:solidFill>
                  <a:srgbClr val="222222"/>
                </a:solidFill>
                <a:latin typeface="Open Sans"/>
              </a:rPr>
              <a:t>; fx er hejse- og løftetilbehør en produktgruppe under maskindirektivet. </a:t>
            </a:r>
          </a:p>
          <a:p>
            <a:pPr marL="0" lvl="0" indent="0" defTabSz="914400" eaLnBrk="0" fontAlgn="base" hangingPunct="0">
              <a:spcBef>
                <a:spcPct val="0"/>
              </a:spcBef>
              <a:spcAft>
                <a:spcPct val="0"/>
              </a:spcAft>
              <a:buNone/>
            </a:pPr>
            <a:r>
              <a:rPr lang="da-DK" altLang="da-DK" sz="1500" u="sng" dirty="0">
                <a:solidFill>
                  <a:srgbClr val="B8213D"/>
                </a:solidFill>
                <a:latin typeface="Open Sans"/>
                <a:hlinkClick r:id="rId4"/>
              </a:rPr>
              <a:t>Produktgrupperne</a:t>
            </a:r>
            <a:r>
              <a:rPr lang="da-DK" altLang="da-DK" sz="1500" dirty="0">
                <a:solidFill>
                  <a:srgbClr val="222222"/>
                </a:solidFill>
                <a:latin typeface="Open Sans"/>
              </a:rPr>
              <a:t> i direktiverne er udvalgt for at have særligt fokus på sikkerhed, sundhed og miljøet. </a:t>
            </a:r>
            <a:endParaRPr lang="da-DK" altLang="da-DK" sz="1500" dirty="0">
              <a:solidFill>
                <a:srgbClr val="444444"/>
              </a:solidFill>
              <a:latin typeface="Open Sans"/>
            </a:endParaRPr>
          </a:p>
          <a:p>
            <a:pPr marL="0" lvl="0" indent="0" defTabSz="914400" eaLnBrk="0" fontAlgn="base" hangingPunct="0">
              <a:spcBef>
                <a:spcPct val="0"/>
              </a:spcBef>
              <a:spcAft>
                <a:spcPct val="0"/>
              </a:spcAft>
              <a:buNone/>
            </a:pPr>
            <a:r>
              <a:rPr lang="da-DK" altLang="da-DK" sz="1500" dirty="0">
                <a:solidFill>
                  <a:srgbClr val="222222"/>
                </a:solidFill>
                <a:latin typeface="Open Sans"/>
              </a:rPr>
              <a:t>Det er kun produkter, der </a:t>
            </a:r>
            <a:r>
              <a:rPr lang="da-DK" altLang="da-DK" sz="1500" b="1" dirty="0">
                <a:latin typeface="Open Sans"/>
              </a:rPr>
              <a:t>markedsføres </a:t>
            </a:r>
            <a:r>
              <a:rPr lang="da-DK" altLang="da-DK" sz="1500" dirty="0">
                <a:solidFill>
                  <a:srgbClr val="222222"/>
                </a:solidFill>
                <a:latin typeface="Open Sans"/>
              </a:rPr>
              <a:t> eller </a:t>
            </a:r>
            <a:r>
              <a:rPr lang="da-DK" altLang="da-DK" sz="1500" b="1" dirty="0">
                <a:latin typeface="Open Sans"/>
              </a:rPr>
              <a:t>ibrugtages</a:t>
            </a:r>
            <a:r>
              <a:rPr lang="da-DK" altLang="da-DK" sz="1500" dirty="0">
                <a:solidFill>
                  <a:srgbClr val="222222"/>
                </a:solidFill>
                <a:latin typeface="Open Sans"/>
              </a:rPr>
              <a:t> </a:t>
            </a:r>
            <a:r>
              <a:rPr lang="da-DK" altLang="da-DK" sz="1500" u="sng" dirty="0">
                <a:solidFill>
                  <a:srgbClr val="222222"/>
                </a:solidFill>
                <a:latin typeface="Open Sans"/>
              </a:rPr>
              <a:t>inden</a:t>
            </a:r>
            <a:r>
              <a:rPr lang="da-DK" altLang="da-DK" sz="1500" dirty="0">
                <a:solidFill>
                  <a:srgbClr val="222222"/>
                </a:solidFill>
                <a:latin typeface="Open Sans"/>
              </a:rPr>
              <a:t> for EU, der skal CE-mærkes.</a:t>
            </a:r>
            <a:endParaRPr lang="da-DK" altLang="da-DK" sz="2200" dirty="0">
              <a:latin typeface="Arial" panose="020B0604020202020204" pitchFamily="34" charset="0"/>
            </a:endParaRPr>
          </a:p>
          <a:p>
            <a:endParaRPr lang="da-DK" dirty="0"/>
          </a:p>
        </p:txBody>
      </p:sp>
      <p:sp>
        <p:nvSpPr>
          <p:cNvPr id="7" name="Rectangle 3">
            <a:extLst>
              <a:ext uri="{FF2B5EF4-FFF2-40B4-BE49-F238E27FC236}">
                <a16:creationId xmlns:a16="http://schemas.microsoft.com/office/drawing/2014/main" id="{CC5483C6-5C1B-4917-93AB-A683781E4BDC}"/>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55945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91A207-B1D4-49D5-A696-66442565F26F}"/>
              </a:ext>
            </a:extLst>
          </p:cNvPr>
          <p:cNvSpPr>
            <a:spLocks noGrp="1"/>
          </p:cNvSpPr>
          <p:nvPr>
            <p:ph type="title"/>
          </p:nvPr>
        </p:nvSpPr>
        <p:spPr>
          <a:xfrm>
            <a:off x="684000" y="1008000"/>
            <a:ext cx="7750388" cy="740305"/>
          </a:xfrm>
        </p:spPr>
        <p:txBody>
          <a:bodyPr/>
          <a:lstStyle/>
          <a:p>
            <a:r>
              <a:rPr lang="da-DK" dirty="0"/>
              <a:t>Find proceduren for overensstemmelses-vurdering af dit produkt</a:t>
            </a:r>
          </a:p>
        </p:txBody>
      </p:sp>
      <p:pic>
        <p:nvPicPr>
          <p:cNvPr id="6" name="Pladsholder til billede 5" descr="Forstørrelsesglas">
            <a:extLst>
              <a:ext uri="{FF2B5EF4-FFF2-40B4-BE49-F238E27FC236}">
                <a16:creationId xmlns:a16="http://schemas.microsoft.com/office/drawing/2014/main" id="{E9F35473-CAB9-4241-A9D1-095F73B9BEDD}"/>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t="5629" b="5629"/>
          <a:stretch>
            <a:fillRect/>
          </a:stretch>
        </p:blipFill>
        <p:spPr/>
      </p:pic>
      <p:sp>
        <p:nvSpPr>
          <p:cNvPr id="4" name="Pladsholder til tekst 3">
            <a:extLst>
              <a:ext uri="{FF2B5EF4-FFF2-40B4-BE49-F238E27FC236}">
                <a16:creationId xmlns:a16="http://schemas.microsoft.com/office/drawing/2014/main" id="{525B9630-8A68-4BD0-950C-5FB2BD525429}"/>
              </a:ext>
            </a:extLst>
          </p:cNvPr>
          <p:cNvSpPr>
            <a:spLocks noGrp="1"/>
          </p:cNvSpPr>
          <p:nvPr>
            <p:ph type="body" sz="quarter" idx="11"/>
          </p:nvPr>
        </p:nvSpPr>
        <p:spPr/>
        <p:txBody>
          <a:bodyPr>
            <a:normAutofit/>
          </a:bodyPr>
          <a:lstStyle/>
          <a:p>
            <a:pPr marL="0" indent="0">
              <a:buNone/>
            </a:pPr>
            <a:r>
              <a:rPr lang="da-DK" sz="1300" dirty="0"/>
              <a:t>Proceduren for overensstemmelses-vurdering finder du i det specifikke direktiv. Procedurerne kan nemlig være forskellige og variere fra direktiv til direktiv. I de fleste tilfælde kan </a:t>
            </a:r>
            <a:r>
              <a:rPr lang="da-DK" sz="1300" dirty="0" err="1"/>
              <a:t>produ-centen</a:t>
            </a:r>
            <a:r>
              <a:rPr lang="da-DK" sz="1300" dirty="0"/>
              <a:t> selv udføre overensstemmelses-vurderingen, men hvis der i direktivet er angivet krav om en tredjepart, så skal producenten overlade overensstemmelses vurderingen til et af de bemyndigede organer, der er udpeget til området. Se listen over </a:t>
            </a:r>
            <a:r>
              <a:rPr lang="da-DK" sz="1300" u="sng" dirty="0">
                <a:hlinkClick r:id="rId4"/>
              </a:rPr>
              <a:t>bemyndigede organer</a:t>
            </a:r>
            <a:r>
              <a:rPr lang="da-DK" sz="1300" dirty="0"/>
              <a:t>.</a:t>
            </a:r>
          </a:p>
          <a:p>
            <a:pPr marL="0" indent="0">
              <a:buNone/>
            </a:pPr>
            <a:r>
              <a:rPr lang="da-DK" sz="1300" dirty="0"/>
              <a:t>For byggevarers vedkommende er proceduren direkte fastlagt i </a:t>
            </a:r>
            <a:r>
              <a:rPr lang="da-DK" sz="1300" u="sng" dirty="0">
                <a:hlinkClick r:id="rId5"/>
              </a:rPr>
              <a:t>den harmoniserede standard</a:t>
            </a:r>
            <a:r>
              <a:rPr lang="da-DK" sz="1300" dirty="0"/>
              <a:t>for byggevaren.</a:t>
            </a:r>
          </a:p>
          <a:p>
            <a:pPr marL="0" indent="0">
              <a:buNone/>
            </a:pPr>
            <a:endParaRPr lang="da-DK" sz="1300" dirty="0"/>
          </a:p>
        </p:txBody>
      </p:sp>
    </p:spTree>
    <p:extLst>
      <p:ext uri="{BB962C8B-B14F-4D97-AF65-F5344CB8AC3E}">
        <p14:creationId xmlns:p14="http://schemas.microsoft.com/office/powerpoint/2010/main" val="1827502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95637-4920-455F-9FB8-648D92EF87F3}"/>
              </a:ext>
            </a:extLst>
          </p:cNvPr>
          <p:cNvSpPr>
            <a:spLocks noGrp="1"/>
          </p:cNvSpPr>
          <p:nvPr>
            <p:ph type="title"/>
          </p:nvPr>
        </p:nvSpPr>
        <p:spPr>
          <a:xfrm>
            <a:off x="684000" y="1008000"/>
            <a:ext cx="7748800" cy="740305"/>
          </a:xfrm>
        </p:spPr>
        <p:txBody>
          <a:bodyPr/>
          <a:lstStyle/>
          <a:p>
            <a:r>
              <a:rPr lang="da-DK" dirty="0"/>
              <a:t>Sørg for, at dit produkt overholder de væsentlige krav i direktivet</a:t>
            </a:r>
          </a:p>
        </p:txBody>
      </p:sp>
      <p:pic>
        <p:nvPicPr>
          <p:cNvPr id="6" name="Pladsholder til billede 5" descr="Tjekliste">
            <a:extLst>
              <a:ext uri="{FF2B5EF4-FFF2-40B4-BE49-F238E27FC236}">
                <a16:creationId xmlns:a16="http://schemas.microsoft.com/office/drawing/2014/main" id="{CD0DD67F-F1D6-4841-A943-512F476A9928}"/>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t="5629" b="5629"/>
          <a:stretch>
            <a:fillRect/>
          </a:stretch>
        </p:blipFill>
        <p:spPr/>
      </p:pic>
      <p:sp>
        <p:nvSpPr>
          <p:cNvPr id="4" name="Pladsholder til tekst 3">
            <a:extLst>
              <a:ext uri="{FF2B5EF4-FFF2-40B4-BE49-F238E27FC236}">
                <a16:creationId xmlns:a16="http://schemas.microsoft.com/office/drawing/2014/main" id="{C886CD63-F41A-440F-9202-677DA6851E03}"/>
              </a:ext>
            </a:extLst>
          </p:cNvPr>
          <p:cNvSpPr>
            <a:spLocks noGrp="1"/>
          </p:cNvSpPr>
          <p:nvPr>
            <p:ph type="body" sz="quarter" idx="11"/>
          </p:nvPr>
        </p:nvSpPr>
        <p:spPr/>
        <p:txBody>
          <a:bodyPr>
            <a:normAutofit fontScale="85000" lnSpcReduction="20000"/>
          </a:bodyPr>
          <a:lstStyle/>
          <a:p>
            <a:pPr marL="0" indent="0">
              <a:buNone/>
            </a:pPr>
            <a:r>
              <a:rPr lang="da-DK" dirty="0"/>
              <a:t>En del af processen frem til CE-mærkning er at forholde sig til de væsentlige sikkerhedskrav i det eller de direktiver, der gælder for produktet. Alle væsentlige sikkerhedskrav skal overholdes for at kunne CE-mærke, men da direktiverne omfatter en produktgruppe, kan der være sikkerhedskrav, der ikke er relevante for det konkrete produkt. Der kan eksempelvis være et krav om begrænsning af ”støj” i direktivet for produktgruppen, men hvis det konkrete produkt ikke udsender ”støj”, er dette væsentlige sikkerhedskrav ikke relevant i det konkrete tilfælde.</a:t>
            </a:r>
          </a:p>
          <a:p>
            <a:pPr marL="0" indent="0">
              <a:buNone/>
            </a:pPr>
            <a:r>
              <a:rPr lang="da-DK" dirty="0"/>
              <a:t>Hvis der findes en harmoniseret standard, er det et praktisk sted at finde væsentlige krav. De harmoniserede standarder indeholder nemlig de væsentlige krav og giver dermed formodningsret, dvs. overholder man standardens krav, har man ret til at formode, at direktivets krav er overholdt.</a:t>
            </a:r>
          </a:p>
          <a:p>
            <a:pPr marL="0" indent="0">
              <a:buNone/>
            </a:pPr>
            <a:endParaRPr lang="da-DK" dirty="0"/>
          </a:p>
        </p:txBody>
      </p:sp>
    </p:spTree>
    <p:extLst>
      <p:ext uri="{BB962C8B-B14F-4D97-AF65-F5344CB8AC3E}">
        <p14:creationId xmlns:p14="http://schemas.microsoft.com/office/powerpoint/2010/main" val="3102122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21EF7F-4EFB-4886-88F5-E570AF678519}"/>
              </a:ext>
            </a:extLst>
          </p:cNvPr>
          <p:cNvSpPr>
            <a:spLocks noGrp="1"/>
          </p:cNvSpPr>
          <p:nvPr>
            <p:ph type="title"/>
          </p:nvPr>
        </p:nvSpPr>
        <p:spPr>
          <a:xfrm>
            <a:off x="684000" y="1008000"/>
            <a:ext cx="7748800" cy="740305"/>
          </a:xfrm>
        </p:spPr>
        <p:txBody>
          <a:bodyPr/>
          <a:lstStyle/>
          <a:p>
            <a:r>
              <a:rPr lang="da-DK" dirty="0"/>
              <a:t>Undersøg, om der findes standarder for dit produkt</a:t>
            </a:r>
          </a:p>
        </p:txBody>
      </p:sp>
      <p:pic>
        <p:nvPicPr>
          <p:cNvPr id="6" name="Pladsholder til billede 5" descr="Liste">
            <a:extLst>
              <a:ext uri="{FF2B5EF4-FFF2-40B4-BE49-F238E27FC236}">
                <a16:creationId xmlns:a16="http://schemas.microsoft.com/office/drawing/2014/main" id="{E00076AF-7BEE-4FAE-A330-D58947107C27}"/>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t="5629" b="5629"/>
          <a:stretch>
            <a:fillRect/>
          </a:stretch>
        </p:blipFill>
        <p:spPr/>
      </p:pic>
      <p:sp>
        <p:nvSpPr>
          <p:cNvPr id="4" name="Pladsholder til tekst 3">
            <a:extLst>
              <a:ext uri="{FF2B5EF4-FFF2-40B4-BE49-F238E27FC236}">
                <a16:creationId xmlns:a16="http://schemas.microsoft.com/office/drawing/2014/main" id="{0E4DF829-0258-4C61-92A5-593AFEE0F3D4}"/>
              </a:ext>
            </a:extLst>
          </p:cNvPr>
          <p:cNvSpPr>
            <a:spLocks noGrp="1"/>
          </p:cNvSpPr>
          <p:nvPr>
            <p:ph type="body" sz="quarter" idx="11"/>
          </p:nvPr>
        </p:nvSpPr>
        <p:spPr/>
        <p:txBody>
          <a:bodyPr>
            <a:noAutofit/>
          </a:bodyPr>
          <a:lstStyle/>
          <a:p>
            <a:pPr marL="0" indent="0">
              <a:buNone/>
            </a:pPr>
            <a:r>
              <a:rPr lang="da-DK" sz="1200" dirty="0"/>
              <a:t>En standard kan fx indeholde beskrivelse af, hvordan en maskine skal konstrueres for at undgå klemningsfare, eller hvordan man overfladebehandler legetøj til små børn. Standarden kan også være produktspecifik og fx anvise en hensigtsmæssig konstruktion af en elektrisk </a:t>
            </a:r>
            <a:r>
              <a:rPr lang="da-DK" sz="1200" dirty="0" err="1"/>
              <a:t>hospitalsseng.Find</a:t>
            </a:r>
            <a:r>
              <a:rPr lang="da-DK" sz="1200" dirty="0"/>
              <a:t> de </a:t>
            </a:r>
            <a:r>
              <a:rPr lang="da-DK" sz="1200" u="sng" dirty="0">
                <a:hlinkClick r:id="rId4"/>
              </a:rPr>
              <a:t>harmoniserede standarder</a:t>
            </a:r>
            <a:r>
              <a:rPr lang="da-DK" sz="1200" dirty="0"/>
              <a:t>.</a:t>
            </a:r>
          </a:p>
          <a:p>
            <a:pPr marL="0" indent="0">
              <a:buNone/>
            </a:pPr>
            <a:r>
              <a:rPr lang="da-DK" sz="1200" dirty="0"/>
              <a:t>For byggevarers vedkommende er det mere enkelt. Her skal der nemlig være en harmoniseret standard for overhovedet at kunne CE-mærke. Hvis man imidlertid har et byggevareprodukt, som man frivilligt ønsker CE-mærket, men hvor der ikke er en harmoniseret standard, kan det ske gennem en ETA. ETA står for European Technical Assessment og er en europæisk teknisk vurdering. Læs mere på </a:t>
            </a:r>
            <a:r>
              <a:rPr lang="da-DK" sz="1200" u="sng" dirty="0">
                <a:hlinkClick r:id="rId5"/>
              </a:rPr>
              <a:t>www.etadanmark.dk</a:t>
            </a:r>
            <a:r>
              <a:rPr lang="da-DK" sz="1200" dirty="0"/>
              <a:t>. </a:t>
            </a:r>
          </a:p>
        </p:txBody>
      </p:sp>
    </p:spTree>
    <p:extLst>
      <p:ext uri="{BB962C8B-B14F-4D97-AF65-F5344CB8AC3E}">
        <p14:creationId xmlns:p14="http://schemas.microsoft.com/office/powerpoint/2010/main" val="385238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927164-D704-4912-9F33-83E4C67E4FDB}"/>
              </a:ext>
            </a:extLst>
          </p:cNvPr>
          <p:cNvSpPr>
            <a:spLocks noGrp="1"/>
          </p:cNvSpPr>
          <p:nvPr>
            <p:ph type="title"/>
          </p:nvPr>
        </p:nvSpPr>
        <p:spPr>
          <a:xfrm>
            <a:off x="684000" y="1008000"/>
            <a:ext cx="7748800" cy="740305"/>
          </a:xfrm>
        </p:spPr>
        <p:txBody>
          <a:bodyPr>
            <a:normAutofit/>
          </a:bodyPr>
          <a:lstStyle/>
          <a:p>
            <a:r>
              <a:rPr lang="da-DK" dirty="0"/>
              <a:t>Udarbejd den tekniske dokumentation (tekniske dossier)</a:t>
            </a:r>
          </a:p>
        </p:txBody>
      </p:sp>
      <p:pic>
        <p:nvPicPr>
          <p:cNvPr id="6" name="Pladsholder til billede 5" descr="Bøger på reol">
            <a:extLst>
              <a:ext uri="{FF2B5EF4-FFF2-40B4-BE49-F238E27FC236}">
                <a16:creationId xmlns:a16="http://schemas.microsoft.com/office/drawing/2014/main" id="{CB4D90E1-2C6E-4D91-B249-F6AEA185A8FA}"/>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t="5629" b="5629"/>
          <a:stretch>
            <a:fillRect/>
          </a:stretch>
        </p:blipFill>
        <p:spPr/>
      </p:pic>
      <p:sp>
        <p:nvSpPr>
          <p:cNvPr id="4" name="Pladsholder til tekst 3">
            <a:extLst>
              <a:ext uri="{FF2B5EF4-FFF2-40B4-BE49-F238E27FC236}">
                <a16:creationId xmlns:a16="http://schemas.microsoft.com/office/drawing/2014/main" id="{A4251857-F58E-4ABA-8767-366461EC6B0A}"/>
              </a:ext>
            </a:extLst>
          </p:cNvPr>
          <p:cNvSpPr>
            <a:spLocks noGrp="1"/>
          </p:cNvSpPr>
          <p:nvPr>
            <p:ph type="body" sz="quarter" idx="11"/>
          </p:nvPr>
        </p:nvSpPr>
        <p:spPr>
          <a:xfrm>
            <a:off x="4718051" y="2371725"/>
            <a:ext cx="3716337" cy="3687330"/>
          </a:xfrm>
        </p:spPr>
        <p:txBody>
          <a:bodyPr>
            <a:normAutofit fontScale="85000" lnSpcReduction="10000"/>
          </a:bodyPr>
          <a:lstStyle/>
          <a:p>
            <a:pPr marL="0" indent="0">
              <a:buNone/>
            </a:pPr>
            <a:r>
              <a:rPr lang="da-DK" dirty="0"/>
              <a:t>Det er producentens ansvar at få udarbejdet den tekniske dokumentation. Den tekniske dokumentation, nogle gange også kaldet det tekniske dossier, skal dokumentere, at produktet opfylder direktivets krav. Kravene til, hvad den tekniske dokumentation skal indeholde, findes i det enkelte direktiv. Hvis der gælder mere end et direktiv for et produkt, skal den tekniske dokumentation opfylde kravene fra alle direktiverne. </a:t>
            </a:r>
          </a:p>
          <a:p>
            <a:pPr marL="0" indent="0">
              <a:buNone/>
            </a:pPr>
            <a:r>
              <a:rPr lang="da-DK" dirty="0"/>
              <a:t>Som hovedregel bør dokumentationen omfatte produktets konstruktion og funktion.</a:t>
            </a:r>
          </a:p>
          <a:p>
            <a:pPr marL="0" indent="0">
              <a:buNone/>
            </a:pPr>
            <a:r>
              <a:rPr lang="da-DK" dirty="0"/>
              <a:t>Producenten skal som udgangspunkt opbevare den tekniske dokumentation – og kunne stille den til rådighed for myndighederne - i mindst 10 år fra den sidste dato, hvor produktet blev fremstillet og markedsført. Kravet til, hvor længe den tekniske dokumentation skal opbevares, kan variere. Perioden finder du i det enkelte direktiv.</a:t>
            </a:r>
          </a:p>
          <a:p>
            <a:pPr marL="0" indent="0">
              <a:buNone/>
            </a:pPr>
            <a:endParaRPr lang="da-DK" dirty="0"/>
          </a:p>
        </p:txBody>
      </p:sp>
    </p:spTree>
    <p:extLst>
      <p:ext uri="{BB962C8B-B14F-4D97-AF65-F5344CB8AC3E}">
        <p14:creationId xmlns:p14="http://schemas.microsoft.com/office/powerpoint/2010/main" val="1648608430"/>
      </p:ext>
    </p:extLst>
  </p:cSld>
  <p:clrMapOvr>
    <a:masterClrMapping/>
  </p:clrMapOvr>
</p:sld>
</file>

<file path=ppt/theme/theme1.xml><?xml version="1.0" encoding="utf-8"?>
<a:theme xmlns:a="http://schemas.openxmlformats.org/drawingml/2006/main" name="Kontortema">
  <a:themeElements>
    <a:clrScheme name="Brugerdefineret 3">
      <a:dk1>
        <a:srgbClr val="00203D"/>
      </a:dk1>
      <a:lt1>
        <a:srgbClr val="FFFFFF"/>
      </a:lt1>
      <a:dk2>
        <a:srgbClr val="88BFE8"/>
      </a:dk2>
      <a:lt2>
        <a:srgbClr val="AEB2B2"/>
      </a:lt2>
      <a:accent1>
        <a:srgbClr val="00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nsk Standard Blå.potx" id="{87729A43-635B-408C-A4C6-FF48F03B3606}" vid="{14898370-7EF2-4C99-B96D-6D90AF88EB98}"/>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Dansk Standard Blå</Template>
  <TotalTime>829</TotalTime>
  <Words>1376</Words>
  <Application>Microsoft Office PowerPoint</Application>
  <PresentationFormat>Skærmshow (4:3)</PresentationFormat>
  <Paragraphs>56</Paragraphs>
  <Slides>15</Slides>
  <Notes>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15</vt:i4>
      </vt:variant>
    </vt:vector>
  </HeadingPairs>
  <TitlesOfParts>
    <vt:vector size="22" baseType="lpstr">
      <vt:lpstr>Arial</vt:lpstr>
      <vt:lpstr>Calibri</vt:lpstr>
      <vt:lpstr>Open Sans</vt:lpstr>
      <vt:lpstr>Symbol</vt:lpstr>
      <vt:lpstr>Times New Roman</vt:lpstr>
      <vt:lpstr>Verdana</vt:lpstr>
      <vt:lpstr>Kontortema</vt:lpstr>
      <vt:lpstr>Introduktion til CE-mærkning</vt:lpstr>
      <vt:lpstr>Læringsmål</vt:lpstr>
      <vt:lpstr>Hvorfor skal produkter CE-mærkes?</vt:lpstr>
      <vt:lpstr>CE-mærkning af produkter Trin for trin</vt:lpstr>
      <vt:lpstr>Find det eller de direktiv(er), og harmoniserede standarder, der gælder for produktet.</vt:lpstr>
      <vt:lpstr>Find proceduren for overensstemmelses-vurdering af dit produkt</vt:lpstr>
      <vt:lpstr>Sørg for, at dit produkt overholder de væsentlige krav i direktivet</vt:lpstr>
      <vt:lpstr>Undersøg, om der findes standarder for dit produkt</vt:lpstr>
      <vt:lpstr>Udarbejd den tekniske dokumentation (tekniske dossier)</vt:lpstr>
      <vt:lpstr>Udfyld overensstemmelseserklæringen</vt:lpstr>
      <vt:lpstr>Undersøg, om der findes national lovgivning i det land dit produkt skal sælges i</vt:lpstr>
      <vt:lpstr>Sæt CE-mærket på produktet</vt:lpstr>
      <vt:lpstr>Anden lovgivning?</vt:lpstr>
      <vt:lpstr>Gode kilder til mere viden om CE-mærkning</vt:lpstr>
      <vt:lpstr>PowerPoint-præsentation</vt:lpstr>
    </vt:vector>
  </TitlesOfParts>
  <Company>Advice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 mærkning</dc:title>
  <dc:creator>Susan Redder Bruun</dc:creator>
  <cp:lastModifiedBy>Pernille Arendsdorf Bengtsen</cp:lastModifiedBy>
  <cp:revision>4</cp:revision>
  <dcterms:created xsi:type="dcterms:W3CDTF">2019-04-04T09:56:09Z</dcterms:created>
  <dcterms:modified xsi:type="dcterms:W3CDTF">2019-05-08T13:10:20Z</dcterms:modified>
</cp:coreProperties>
</file>