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4"/>
  </p:notesMasterIdLst>
  <p:handoutMasterIdLst>
    <p:handoutMasterId r:id="rId25"/>
  </p:handoutMasterIdLst>
  <p:sldIdLst>
    <p:sldId id="290" r:id="rId4"/>
    <p:sldId id="291" r:id="rId5"/>
    <p:sldId id="257" r:id="rId6"/>
    <p:sldId id="266" r:id="rId7"/>
    <p:sldId id="268" r:id="rId8"/>
    <p:sldId id="272" r:id="rId9"/>
    <p:sldId id="285" r:id="rId10"/>
    <p:sldId id="284" r:id="rId11"/>
    <p:sldId id="261" r:id="rId12"/>
    <p:sldId id="289" r:id="rId13"/>
    <p:sldId id="292" r:id="rId14"/>
    <p:sldId id="275" r:id="rId15"/>
    <p:sldId id="280" r:id="rId16"/>
    <p:sldId id="293" r:id="rId17"/>
    <p:sldId id="281" r:id="rId18"/>
    <p:sldId id="282" r:id="rId19"/>
    <p:sldId id="283" r:id="rId20"/>
    <p:sldId id="295" r:id="rId21"/>
    <p:sldId id="265" r:id="rId22"/>
    <p:sldId id="296" r:id="rId2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Katrine Gantzel Højslund" initials="AKGH" lastIdx="1" clrIdx="0">
    <p:extLst>
      <p:ext uri="{19B8F6BF-5375-455C-9EA6-DF929625EA0E}">
        <p15:presenceInfo xmlns:p15="http://schemas.microsoft.com/office/powerpoint/2012/main" userId="S-1-5-21-666071344-1363284252-1632968539-28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4029" autoAdjust="0"/>
  </p:normalViewPr>
  <p:slideViewPr>
    <p:cSldViewPr snapToGrid="0">
      <p:cViewPr varScale="1">
        <p:scale>
          <a:sx n="81" d="100"/>
          <a:sy n="81" d="100"/>
        </p:scale>
        <p:origin x="10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60148F1-7252-445A-A222-C982F84E169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A496DF40-E005-4B14-801C-F4284E85BFF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2B5D6A6-EB52-469C-9864-E2084FFAF7D6}" type="datetimeFigureOut">
              <a:rPr lang="da-DK" smtClean="0"/>
              <a:t>08-05-2019</a:t>
            </a:fld>
            <a:endParaRPr lang="da-DK"/>
          </a:p>
        </p:txBody>
      </p:sp>
      <p:sp>
        <p:nvSpPr>
          <p:cNvPr id="4" name="Pladsholder til sidefod 3">
            <a:extLst>
              <a:ext uri="{FF2B5EF4-FFF2-40B4-BE49-F238E27FC236}">
                <a16:creationId xmlns:a16="http://schemas.microsoft.com/office/drawing/2014/main" id="{17B04B8E-4C6B-480C-967F-35703F28097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D244AF1-8F30-4E5D-8F99-C70ED355E93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A81BED7-A76B-4BD8-8D26-417B5AF112C4}" type="slidenum">
              <a:rPr lang="da-DK" smtClean="0"/>
              <a:t>‹nr.›</a:t>
            </a:fld>
            <a:endParaRPr lang="da-DK"/>
          </a:p>
        </p:txBody>
      </p:sp>
    </p:spTree>
    <p:extLst>
      <p:ext uri="{BB962C8B-B14F-4D97-AF65-F5344CB8AC3E}">
        <p14:creationId xmlns:p14="http://schemas.microsoft.com/office/powerpoint/2010/main" val="26965569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70.88608" units="1/cm"/>
          <inkml:channelProperty channel="Y" name="resolution" value="35.47297" units="1/cm"/>
          <inkml:channelProperty channel="T" name="resolution" value="1" units="1/dev"/>
        </inkml:channelProperties>
      </inkml:inkSource>
      <inkml:timestamp xml:id="ts0" timeString="2019-05-02T08:39:52.79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198 279 0,'33'0'187,"0"0"-155,0 0-1,-1 0 0,1 0-31,0 0 16,0 0 15,0 0-15,0 0-1,0 0 16,0 0 1,0 0 15,0 0-47,0 0 31,0 0-16,0 0 17,0 0-32,0 0 15,0 0 1,0 0 15,0 0-15,0 0-16,0 0 15,33-33 1,-33 33 0,0 0-16,0 0 15,0 0 1,0 0-16,0 0 16,0 0-16,0 0 15,0 0-15,0 0 16,-33-33-1,33 33 1,0 0 0,0 0-16,-33-33 15,33 33 1,0 0 0,0 0 46,0 0 1,-66 0 108,33-33-171,-33 33 32,33-33-1,-33 33 0,33-33 0,-33 33-15,33-33 15,-33 33 1,33-33-1,-33 33-31,0 0 94,0 0-48,0 0-30,0 0 15,0 0-15,0 0 0,0 0-1,0 0 1,0 0 15,-33 0-15,33 0-1,0 0 17,0 0-1,0 0-16,0 0 17,0 0 30,0 0-31,0 0-15,0 0 15,0 0 1,0 0-1,0 0-16,0 0 1,33 33-16,-33-33 16,0 0-1,0 0 17,0 0-32,33 33 15,-33-33-15,0 0 31,-33 0-15,34 0 0,32 33-1,-33-33-15,0 0 16,0 0 0,33 33-1,-33-33 1,0 0-1,33 33 32,-33-33-47,33 33 32,-33-33-1,0 0 16,33 33-16,-33-33 16,66 0 125,0 0-141,0 0-15,0 0 15,0 0 16,0 0-16,0 0 0,0 0-15,0 0-1,-1 0 1,1 0 15,0 0-15,0 0 0,0-33-1,0 33-15,0 0 16,0 0 15,0 0-15,-33-33-16,33 33 15,0 0 1,0 0 15,0 0-31,-33-33 16,33 33-1,0 0 17,0-33-17,0 33-15,0 0 16,-33-33 15,33 33-15,0 0 15,0 0-15,0 0 15,0-33 16,0 33-32,0 0 1,0 0 15,0 0-15,0 0 15,0 0-15,0 0 46,0 0 16,0 0 63,0 0 172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929CD1-9A7A-44F6-8A04-7FEDBABBDB99}" type="datetimeFigureOut">
              <a:rPr lang="da-DK" smtClean="0"/>
              <a:t>08-05-2019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3A779B-ADB1-4DBA-8846-4161CB2C76D9}" type="slidenum">
              <a:rPr lang="da-DK" smtClean="0"/>
              <a:t>‹nr.›</a:t>
            </a:fld>
            <a:endParaRPr lang="da-DK"/>
          </a:p>
        </p:txBody>
      </p:sp>
    </p:spTree>
    <p:extLst>
      <p:ext uri="{BB962C8B-B14F-4D97-AF65-F5344CB8AC3E}">
        <p14:creationId xmlns:p14="http://schemas.microsoft.com/office/powerpoint/2010/main" val="67813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bshop.ds.dk/da-dk/fors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finder I de standarder, der er relevante for jer. </a:t>
            </a:r>
          </a:p>
          <a:p>
            <a:endParaRPr lang="da-DK" dirty="0"/>
          </a:p>
          <a:p>
            <a:r>
              <a:rPr lang="da-DK" dirty="0"/>
              <a:t>Hvordan finder man ud af om der findes standarder for ens produkt i DS’ webshop. </a:t>
            </a:r>
          </a:p>
          <a:p>
            <a:endParaRPr lang="da-DK" dirty="0"/>
          </a:p>
          <a:p>
            <a:endParaRPr lang="da-DK" dirty="0"/>
          </a:p>
          <a:p>
            <a:r>
              <a:rPr lang="da-DK" dirty="0"/>
              <a:t>Og til slut et par tips til at vurdere om den standard man har fundet frem til nu også er den rigtige for en. </a:t>
            </a:r>
          </a:p>
          <a:p>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735DE-5ED5-4A38-958C-E88565449A5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Avanceret søgning er en måde at præcisere sin søgning på eller målrette sin søgning i forhold til et bestemt formål.</a:t>
            </a:r>
          </a:p>
          <a:p>
            <a:endParaRPr lang="da-DK" dirty="0"/>
          </a:p>
          <a:p>
            <a:r>
              <a:rPr lang="da-DK" b="1" u="sng" dirty="0">
                <a:solidFill>
                  <a:srgbClr val="FF0000"/>
                </a:solidFill>
              </a:rPr>
              <a:t>Søgeord</a:t>
            </a:r>
            <a:r>
              <a:rPr lang="da-DK" dirty="0"/>
              <a:t> kan kombineres med forskellige filtreringer</a:t>
            </a:r>
          </a:p>
          <a:p>
            <a:endParaRPr lang="da-DK" dirty="0"/>
          </a:p>
          <a:p>
            <a:r>
              <a:rPr lang="da-DK" dirty="0"/>
              <a:t>Fra ”Avanceret søgning” kan man også søge på </a:t>
            </a:r>
            <a:r>
              <a:rPr lang="da-DK" b="1" u="sng" dirty="0"/>
              <a:t>emnegrupperne</a:t>
            </a:r>
            <a:r>
              <a:rPr lang="da-DK" dirty="0"/>
              <a:t> via drop-</a:t>
            </a:r>
            <a:r>
              <a:rPr lang="da-DK" dirty="0" err="1"/>
              <a:t>down</a:t>
            </a:r>
            <a:r>
              <a:rPr lang="da-DK" dirty="0"/>
              <a:t>-menuen, hvor man få vist alle grupperne. Det er også en god måde at orienteres på om der skulle være en gruppe netop for ens emne, men der er mange, så metoden før beskrevet kan lette arbejdet lidt, ved at man allerede har sporet sig ind på en eller flere emnegrupper. </a:t>
            </a:r>
          </a:p>
          <a:p>
            <a:endParaRPr lang="da-DK" dirty="0"/>
          </a:p>
          <a:p>
            <a:r>
              <a:rPr lang="da-DK" dirty="0"/>
              <a:t>Der er en del standarder der er </a:t>
            </a:r>
            <a:r>
              <a:rPr lang="da-DK" b="1" u="sng" dirty="0"/>
              <a:t>tilknyttet EU-direktiver</a:t>
            </a:r>
            <a:r>
              <a:rPr lang="da-DK" b="0" u="none" dirty="0"/>
              <a:t> </a:t>
            </a:r>
            <a:r>
              <a:rPr lang="da-DK" dirty="0"/>
              <a:t>eller forordninger. De er det der kaldes harmoniseret. Det drejer sig især om de produktdirektiver, som stiller krav om CE-mærkning. Her kan harmoniserede standarder, der fungerer som tekniske specifikationer, bruge til CE-mærkning. Det kan derfor være meget værdifuldt eller ganske enkelt nødvendigt at finde de standarder for ens produkt der er harmoniseret. Man finder direktiverne via ”direktiv”-drop-</a:t>
            </a:r>
            <a:r>
              <a:rPr lang="da-DK" dirty="0" err="1"/>
              <a:t>down</a:t>
            </a:r>
            <a:r>
              <a:rPr lang="da-DK" dirty="0"/>
              <a:t>-menuen</a:t>
            </a:r>
          </a:p>
          <a:p>
            <a:endParaRPr lang="da-DK" dirty="0"/>
          </a:p>
          <a:p>
            <a:r>
              <a:rPr lang="da-DK" dirty="0"/>
              <a:t>Under ”</a:t>
            </a:r>
            <a:r>
              <a:rPr lang="da-DK" b="1" u="sng" dirty="0"/>
              <a:t>Dansk lovgivning</a:t>
            </a:r>
            <a:r>
              <a:rPr lang="da-DK" dirty="0"/>
              <a:t>” kan man søge på standarder der er nævnt i Bygningsreglementet (BR18).</a:t>
            </a:r>
          </a:p>
          <a:p>
            <a:endParaRPr lang="da-DK" dirty="0"/>
          </a:p>
          <a:p>
            <a:r>
              <a:rPr lang="da-DK" dirty="0"/>
              <a:t>Alle funktioner kan kombineres med hinanden, så man kan søge meget specifikt. Det er blot vigtigt at man efter tilretningen klikker på det lille ”</a:t>
            </a:r>
            <a:r>
              <a:rPr lang="da-DK" b="1" u="sng" dirty="0" err="1"/>
              <a:t>Søg”-felt</a:t>
            </a:r>
            <a:r>
              <a:rPr lang="da-DK" dirty="0"/>
              <a:t> nederst til højre i billedet, for ellers forsvinder filtringen man har lavet.</a:t>
            </a:r>
          </a:p>
          <a:p>
            <a:endParaRPr lang="da-DK" dirty="0"/>
          </a:p>
          <a:p>
            <a:r>
              <a:rPr lang="da-DK" dirty="0"/>
              <a:t>Andre filtringsmuligheder er:</a:t>
            </a:r>
          </a:p>
          <a:p>
            <a:r>
              <a:rPr lang="da-DK" dirty="0"/>
              <a:t>Standardiseringsudvalg</a:t>
            </a:r>
          </a:p>
          <a:p>
            <a:r>
              <a:rPr lang="da-DK" dirty="0"/>
              <a:t>Den europæiske eller internationale komite</a:t>
            </a:r>
          </a:p>
          <a:p>
            <a:r>
              <a:rPr lang="da-DK" dirty="0"/>
              <a:t>Offentliggørelse, evt. kommentarfrister, evt. ophævelse og udgivelsestidspunkter.</a:t>
            </a:r>
          </a:p>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12</a:t>
            </a:fld>
            <a:endParaRPr lang="da-DK"/>
          </a:p>
        </p:txBody>
      </p:sp>
    </p:spTree>
    <p:extLst>
      <p:ext uri="{BB962C8B-B14F-4D97-AF65-F5344CB8AC3E}">
        <p14:creationId xmlns:p14="http://schemas.microsoft.com/office/powerpoint/2010/main" val="31538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t>
            </a:r>
            <a:r>
              <a:rPr lang="da-DK" b="1" dirty="0" err="1"/>
              <a:t>Standard”-fanen</a:t>
            </a:r>
            <a:r>
              <a:rPr lang="da-DK" b="1" dirty="0"/>
              <a:t> giver følgende oplysninger:</a:t>
            </a:r>
          </a:p>
          <a:p>
            <a:r>
              <a:rPr lang="da-DK" dirty="0"/>
              <a:t>Nummer</a:t>
            </a:r>
          </a:p>
          <a:p>
            <a:r>
              <a:rPr lang="da-DK" dirty="0"/>
              <a:t>Titel</a:t>
            </a:r>
          </a:p>
          <a:p>
            <a:r>
              <a:rPr lang="da-DK" dirty="0"/>
              <a:t>Sprog – De fleste standarder er på engelsk, men titler er altid oversat. </a:t>
            </a:r>
          </a:p>
          <a:p>
            <a:r>
              <a:rPr lang="da-DK" dirty="0"/>
              <a:t>Gældende/tilbagetrukket</a:t>
            </a:r>
          </a:p>
          <a:p>
            <a:r>
              <a:rPr lang="da-DK" dirty="0"/>
              <a:t>Evt. revision</a:t>
            </a:r>
          </a:p>
          <a:p>
            <a:r>
              <a:rPr lang="da-DK" dirty="0"/>
              <a:t>Pris</a:t>
            </a:r>
          </a:p>
          <a:p>
            <a:endParaRPr lang="da-DK" dirty="0"/>
          </a:p>
          <a:p>
            <a:r>
              <a:rPr lang="da-DK" dirty="0"/>
              <a:t>Man kan også se om standarden er harmoniseret og kan bruges til CE-mærkning (til højre – </a:t>
            </a:r>
            <a:r>
              <a:rPr lang="da-DK" dirty="0" err="1"/>
              <a:t>mouse-over</a:t>
            </a:r>
            <a:r>
              <a:rPr lang="da-DK" dirty="0"/>
              <a:t>).</a:t>
            </a:r>
          </a:p>
          <a:p>
            <a:endParaRPr lang="da-DK" dirty="0"/>
          </a:p>
          <a:p>
            <a:r>
              <a:rPr lang="da-DK" dirty="0"/>
              <a:t> </a:t>
            </a:r>
          </a:p>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13</a:t>
            </a:fld>
            <a:endParaRPr lang="da-DK"/>
          </a:p>
        </p:txBody>
      </p:sp>
    </p:spTree>
    <p:extLst>
      <p:ext uri="{BB962C8B-B14F-4D97-AF65-F5344CB8AC3E}">
        <p14:creationId xmlns:p14="http://schemas.microsoft.com/office/powerpoint/2010/main" val="111423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Preview-fanen åbner et pop-up-vindue med de første sider af standarden. Det er ofte her man endeligt kan afgøre om man har fat i den rigtige standard.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får bl.a. indholdsfortegnelsen, så man fx kan se om en bestemt test er beskrevet.  </a:t>
            </a:r>
          </a:p>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14</a:t>
            </a:fld>
            <a:endParaRPr lang="da-DK"/>
          </a:p>
        </p:txBody>
      </p:sp>
    </p:spTree>
    <p:extLst>
      <p:ext uri="{BB962C8B-B14F-4D97-AF65-F5344CB8AC3E}">
        <p14:creationId xmlns:p14="http://schemas.microsoft.com/office/powerpoint/2010/main" val="170494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læse </a:t>
            </a:r>
            <a:r>
              <a:rPr lang="da-DK" b="1" u="sng" dirty="0" err="1"/>
              <a:t>scopet</a:t>
            </a:r>
            <a:r>
              <a:rPr lang="da-DK" dirty="0"/>
              <a:t> (på dansk: anvendelsesområdet) skulle man gerne kunne finde ud af om det man søger er dækket af standarden. Man får ofte også information om hvad der </a:t>
            </a:r>
            <a:r>
              <a:rPr lang="da-DK" i="1" dirty="0"/>
              <a:t>ikke</a:t>
            </a:r>
            <a:r>
              <a:rPr lang="da-DK" dirty="0"/>
              <a:t> er dækket, som kan være en ligeså værdifuld information.</a:t>
            </a:r>
          </a:p>
          <a:p>
            <a:endParaRPr lang="da-DK" dirty="0"/>
          </a:p>
          <a:p>
            <a:r>
              <a:rPr lang="da-DK" dirty="0"/>
              <a:t>De </a:t>
            </a:r>
            <a:r>
              <a:rPr lang="da-DK" b="1" u="sng" dirty="0"/>
              <a:t>normative referencer</a:t>
            </a:r>
            <a:r>
              <a:rPr lang="da-DK" dirty="0"/>
              <a:t> lister de standarder som man bruger sammen med denne standard. Det er ofte her man kommer videre i sin søgning, hvis den standard man kigger på alligevel ikke er den helt rette.  </a:t>
            </a:r>
          </a:p>
        </p:txBody>
      </p:sp>
      <p:sp>
        <p:nvSpPr>
          <p:cNvPr id="4" name="Pladsholder til slidenummer 3"/>
          <p:cNvSpPr>
            <a:spLocks noGrp="1"/>
          </p:cNvSpPr>
          <p:nvPr>
            <p:ph type="sldNum" sz="quarter" idx="10"/>
          </p:nvPr>
        </p:nvSpPr>
        <p:spPr/>
        <p:txBody>
          <a:bodyPr/>
          <a:lstStyle/>
          <a:p>
            <a:fld id="{D43A779B-ADB1-4DBA-8846-4161CB2C76D9}" type="slidenum">
              <a:rPr lang="da-DK" smtClean="0"/>
              <a:t>15</a:t>
            </a:fld>
            <a:endParaRPr lang="da-DK"/>
          </a:p>
        </p:txBody>
      </p:sp>
    </p:spTree>
    <p:extLst>
      <p:ext uri="{BB962C8B-B14F-4D97-AF65-F5344CB8AC3E}">
        <p14:creationId xmlns:p14="http://schemas.microsoft.com/office/powerpoint/2010/main" val="68681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standarden er harmoniseret vil der være en lovgivningsfane. </a:t>
            </a:r>
          </a:p>
          <a:p>
            <a:r>
              <a:rPr lang="da-DK" dirty="0"/>
              <a:t>På ”</a:t>
            </a:r>
            <a:r>
              <a:rPr lang="da-DK" dirty="0" err="1"/>
              <a:t>Lovgivning”-fanen</a:t>
            </a:r>
            <a:r>
              <a:rPr lang="da-DK" dirty="0"/>
              <a:t> får man oplysninger om hvilket direktiv eller hvilken forordning, som standarden er </a:t>
            </a:r>
            <a:r>
              <a:rPr lang="da-DK" b="1" u="sng" dirty="0"/>
              <a:t>harmoniseret under</a:t>
            </a:r>
            <a:r>
              <a:rPr lang="da-DK" dirty="0"/>
              <a:t>. Det kan også være at pågældende standard er harmoniseret under flere direktiver. Man bruger harmoniserede standarder til at opfylde den givne lovgivning. Når en standard er harmoniseret under et direktiv der stiller krav om CE-mærkning, kan man bruge standarden i den forbindelse.</a:t>
            </a:r>
          </a:p>
          <a:p>
            <a:endParaRPr lang="da-DK" dirty="0"/>
          </a:p>
          <a:p>
            <a:r>
              <a:rPr lang="da-DK" dirty="0"/>
              <a:t>Der ligger også et link direkte til direktivet/forordningens hjemmeside hos EU-Kommissionen. Her kan man se de </a:t>
            </a:r>
            <a:r>
              <a:rPr lang="da-DK" b="1" u="sng" dirty="0"/>
              <a:t>samlede harmoniseringslister</a:t>
            </a:r>
            <a:r>
              <a:rPr lang="da-DK" dirty="0"/>
              <a:t>.  </a:t>
            </a:r>
          </a:p>
        </p:txBody>
      </p:sp>
      <p:sp>
        <p:nvSpPr>
          <p:cNvPr id="4" name="Pladsholder til slidenummer 3"/>
          <p:cNvSpPr>
            <a:spLocks noGrp="1"/>
          </p:cNvSpPr>
          <p:nvPr>
            <p:ph type="sldNum" sz="quarter" idx="10"/>
          </p:nvPr>
        </p:nvSpPr>
        <p:spPr/>
        <p:txBody>
          <a:bodyPr/>
          <a:lstStyle/>
          <a:p>
            <a:fld id="{D43A779B-ADB1-4DBA-8846-4161CB2C76D9}" type="slidenum">
              <a:rPr lang="da-DK" smtClean="0"/>
              <a:t>16</a:t>
            </a:fld>
            <a:endParaRPr lang="da-DK"/>
          </a:p>
        </p:txBody>
      </p:sp>
    </p:spTree>
    <p:extLst>
      <p:ext uri="{BB962C8B-B14F-4D97-AF65-F5344CB8AC3E}">
        <p14:creationId xmlns:p14="http://schemas.microsoft.com/office/powerpoint/2010/main" val="211512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t>
            </a:r>
            <a:r>
              <a:rPr lang="da-DK" b="1" dirty="0" err="1"/>
              <a:t>Detaljer”-fanen</a:t>
            </a:r>
            <a:r>
              <a:rPr lang="da-DK" b="1" dirty="0"/>
              <a:t> giver følgende oplysninger:</a:t>
            </a:r>
          </a:p>
          <a:p>
            <a:r>
              <a:rPr lang="da-DK" dirty="0"/>
              <a:t>En kort beskrivelse</a:t>
            </a:r>
          </a:p>
          <a:p>
            <a:r>
              <a:rPr lang="da-DK" dirty="0"/>
              <a:t>Hvilken standard den erstatter</a:t>
            </a:r>
          </a:p>
          <a:p>
            <a:r>
              <a:rPr lang="da-DK" dirty="0"/>
              <a:t>Sideantal</a:t>
            </a:r>
          </a:p>
          <a:p>
            <a:r>
              <a:rPr lang="da-DK" dirty="0"/>
              <a:t>Udgivelsesdato </a:t>
            </a:r>
          </a:p>
          <a:p>
            <a:r>
              <a:rPr lang="da-DK" dirty="0"/>
              <a:t>Hvornår den er godkendt </a:t>
            </a:r>
          </a:p>
          <a:p>
            <a:r>
              <a:rPr lang="da-DK" dirty="0"/>
              <a:t>Dens internationale relationer – ”IDT” betyder ”identisk med” og ”MOD” betyder at den er modificeret i forhold til dens europæiske/internationale relation.</a:t>
            </a:r>
          </a:p>
          <a:p>
            <a:r>
              <a:rPr lang="da-DK" dirty="0"/>
              <a:t>Hvilken/hvilke emnegrupper standarden ligger i (som vi har kigget på)</a:t>
            </a:r>
          </a:p>
          <a:p>
            <a:r>
              <a:rPr lang="da-DK" dirty="0"/>
              <a:t>Om den indgår i en Standardpakke, hvor man får rabat.</a:t>
            </a:r>
          </a:p>
          <a:p>
            <a:r>
              <a:rPr lang="da-DK" dirty="0"/>
              <a:t>Udvalg og komite-oplysninger ligger nederst, </a:t>
            </a:r>
          </a:p>
          <a:p>
            <a:r>
              <a:rPr lang="da-DK" dirty="0"/>
              <a:t>samt ”Andre relevante standarder”</a:t>
            </a:r>
          </a:p>
          <a:p>
            <a:endParaRPr lang="da-DK" dirty="0"/>
          </a:p>
          <a:p>
            <a:r>
              <a:rPr lang="da-DK" dirty="0"/>
              <a:t>Øverst til højre kan man </a:t>
            </a:r>
            <a:r>
              <a:rPr lang="da-DK" b="1" u="sng" dirty="0"/>
              <a:t>overvåg</a:t>
            </a:r>
            <a:r>
              <a:rPr lang="da-DK" dirty="0"/>
              <a:t>e standarden gratis, såfremt den er ds-implementeret. Det betyder at man får en notifikation når den erstattes af en nyere udgave. Så behøver man ikke selv holde øje. Man skal blot være oprettet som bruger.</a:t>
            </a:r>
          </a:p>
        </p:txBody>
      </p:sp>
      <p:sp>
        <p:nvSpPr>
          <p:cNvPr id="4" name="Pladsholder til slidenummer 3"/>
          <p:cNvSpPr>
            <a:spLocks noGrp="1"/>
          </p:cNvSpPr>
          <p:nvPr>
            <p:ph type="sldNum" sz="quarter" idx="10"/>
          </p:nvPr>
        </p:nvSpPr>
        <p:spPr/>
        <p:txBody>
          <a:bodyPr/>
          <a:lstStyle/>
          <a:p>
            <a:fld id="{D43A779B-ADB1-4DBA-8846-4161CB2C76D9}" type="slidenum">
              <a:rPr lang="da-DK" smtClean="0"/>
              <a:t>17</a:t>
            </a:fld>
            <a:endParaRPr lang="da-DK"/>
          </a:p>
        </p:txBody>
      </p:sp>
    </p:spTree>
    <p:extLst>
      <p:ext uri="{BB962C8B-B14F-4D97-AF65-F5344CB8AC3E}">
        <p14:creationId xmlns:p14="http://schemas.microsoft.com/office/powerpoint/2010/main" val="21075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 kan også få hjælp hos Dansk Standards informationscenter.</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735DE-5ED5-4A38-958C-E88565449A5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14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20</a:t>
            </a:fld>
            <a:endParaRPr lang="da-DK"/>
          </a:p>
        </p:txBody>
      </p:sp>
    </p:spTree>
    <p:extLst>
      <p:ext uri="{BB962C8B-B14F-4D97-AF65-F5344CB8AC3E}">
        <p14:creationId xmlns:p14="http://schemas.microsoft.com/office/powerpoint/2010/main" val="140945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 finder standarder via Dansk Standards hjemmeside, DS.DK, og klikker videre til webshoppen på ”Køb standarder”.</a:t>
            </a:r>
          </a:p>
          <a:p>
            <a:r>
              <a:rPr lang="da-DK" dirty="0"/>
              <a:t>Webshoppen er samtidig et katalog over alle de standarder der er.  </a:t>
            </a:r>
          </a:p>
        </p:txBody>
      </p:sp>
      <p:sp>
        <p:nvSpPr>
          <p:cNvPr id="4" name="Pladsholder til slidenummer 3"/>
          <p:cNvSpPr>
            <a:spLocks noGrp="1"/>
          </p:cNvSpPr>
          <p:nvPr>
            <p:ph type="sldNum" sz="quarter" idx="10"/>
          </p:nvPr>
        </p:nvSpPr>
        <p:spPr/>
        <p:txBody>
          <a:bodyPr/>
          <a:lstStyle/>
          <a:p>
            <a:fld id="{D43A779B-ADB1-4DBA-8846-4161CB2C76D9}" type="slidenum">
              <a:rPr lang="da-DK" smtClean="0"/>
              <a:t>4</a:t>
            </a:fld>
            <a:endParaRPr lang="da-DK"/>
          </a:p>
        </p:txBody>
      </p:sp>
    </p:spTree>
    <p:extLst>
      <p:ext uri="{BB962C8B-B14F-4D97-AF65-F5344CB8AC3E}">
        <p14:creationId xmlns:p14="http://schemas.microsoft.com/office/powerpoint/2010/main" val="407602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bruger søgefeltet i webshoppen, så undlad bogstavkombinationer og årstal, hvis du kender nummeret på standarden, da det kan forvirre søgealgoritmen.   </a:t>
            </a:r>
          </a:p>
        </p:txBody>
      </p:sp>
      <p:sp>
        <p:nvSpPr>
          <p:cNvPr id="4" name="Pladsholder til slidenummer 3"/>
          <p:cNvSpPr>
            <a:spLocks noGrp="1"/>
          </p:cNvSpPr>
          <p:nvPr>
            <p:ph type="sldNum" sz="quarter" idx="10"/>
          </p:nvPr>
        </p:nvSpPr>
        <p:spPr/>
        <p:txBody>
          <a:bodyPr/>
          <a:lstStyle/>
          <a:p>
            <a:fld id="{D43A779B-ADB1-4DBA-8846-4161CB2C76D9}" type="slidenum">
              <a:rPr lang="da-DK" smtClean="0"/>
              <a:t>5</a:t>
            </a:fld>
            <a:endParaRPr lang="da-DK"/>
          </a:p>
        </p:txBody>
      </p:sp>
    </p:spTree>
    <p:extLst>
      <p:ext uri="{BB962C8B-B14F-4D97-AF65-F5344CB8AC3E}">
        <p14:creationId xmlns:p14="http://schemas.microsoft.com/office/powerpoint/2010/main" val="34402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gældende standard hedder altså: DS/EN 71-2+A1:2014. </a:t>
            </a:r>
          </a:p>
          <a:p>
            <a:endParaRPr lang="da-DK" dirty="0"/>
          </a:p>
          <a:p>
            <a:r>
              <a:rPr lang="da-DK" dirty="0"/>
              <a:t>”+ A1:2014” betyder at A1, som står for ”</a:t>
            </a:r>
            <a:r>
              <a:rPr lang="da-DK" dirty="0" err="1"/>
              <a:t>amendment</a:t>
            </a:r>
            <a:r>
              <a:rPr lang="da-DK" dirty="0"/>
              <a:t>”, altså tillæg, er inkorporeret i hovedstandarden.</a:t>
            </a:r>
          </a:p>
        </p:txBody>
      </p:sp>
      <p:sp>
        <p:nvSpPr>
          <p:cNvPr id="4" name="Pladsholder til slidenummer 3"/>
          <p:cNvSpPr>
            <a:spLocks noGrp="1"/>
          </p:cNvSpPr>
          <p:nvPr>
            <p:ph type="sldNum" sz="quarter" idx="10"/>
          </p:nvPr>
        </p:nvSpPr>
        <p:spPr/>
        <p:txBody>
          <a:bodyPr/>
          <a:lstStyle/>
          <a:p>
            <a:fld id="{D43A779B-ADB1-4DBA-8846-4161CB2C76D9}" type="slidenum">
              <a:rPr lang="da-DK" smtClean="0"/>
              <a:t>6</a:t>
            </a:fld>
            <a:endParaRPr lang="da-DK"/>
          </a:p>
        </p:txBody>
      </p:sp>
    </p:spTree>
    <p:extLst>
      <p:ext uri="{BB962C8B-B14F-4D97-AF65-F5344CB8AC3E}">
        <p14:creationId xmlns:p14="http://schemas.microsoft.com/office/powerpoint/2010/main" val="264958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 læses titlen</a:t>
            </a:r>
          </a:p>
        </p:txBody>
      </p:sp>
      <p:sp>
        <p:nvSpPr>
          <p:cNvPr id="4" name="Pladsholder til slidenummer 3"/>
          <p:cNvSpPr>
            <a:spLocks noGrp="1"/>
          </p:cNvSpPr>
          <p:nvPr>
            <p:ph type="sldNum" sz="quarter" idx="10"/>
          </p:nvPr>
        </p:nvSpPr>
        <p:spPr/>
        <p:txBody>
          <a:bodyPr/>
          <a:lstStyle/>
          <a:p>
            <a:fld id="{D43A779B-ADB1-4DBA-8846-4161CB2C76D9}" type="slidenum">
              <a:rPr lang="da-DK" smtClean="0"/>
              <a:t>7</a:t>
            </a:fld>
            <a:endParaRPr lang="da-DK"/>
          </a:p>
        </p:txBody>
      </p:sp>
    </p:spTree>
    <p:extLst>
      <p:ext uri="{BB962C8B-B14F-4D97-AF65-F5344CB8AC3E}">
        <p14:creationId xmlns:p14="http://schemas.microsoft.com/office/powerpoint/2010/main" val="293343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917575"/>
            <a:ext cx="5953125" cy="3349625"/>
          </a:xfrm>
        </p:spPr>
      </p:sp>
      <p:sp>
        <p:nvSpPr>
          <p:cNvPr id="3" name="Pladsholder til noter 2"/>
          <p:cNvSpPr>
            <a:spLocks noGrp="1"/>
          </p:cNvSpPr>
          <p:nvPr>
            <p:ph type="body" idx="1"/>
          </p:nvPr>
        </p:nvSpPr>
        <p:spPr>
          <a:xfrm>
            <a:off x="679768" y="4893585"/>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t>Det er dog også vigtigt at holde sig for øje, at en standard kan bestå af flere dele (del 1, 2, osv.). Der kan også være både tillæg, benævnt A samt et nummer, og/eller rettelsesblade, der hedder AC.</a:t>
            </a:r>
          </a:p>
          <a:p>
            <a:endParaRPr lang="da-DK" sz="1800" dirty="0"/>
          </a:p>
          <a:p>
            <a:r>
              <a:rPr lang="da-DK" sz="1800" dirty="0"/>
              <a:t>Man skal derfor overveje om man skal bruge flere eller alle dele. Og kigge efter tillæg og rettelsesblade, som vil figurere i søgeresultatet i webshoppen. </a:t>
            </a:r>
          </a:p>
          <a:p>
            <a:endParaRPr lang="da-DK" sz="1800" dirty="0"/>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735DE-5ED5-4A38-958C-E88565449A5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94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8113" y="1357313"/>
            <a:ext cx="6462712" cy="3636962"/>
          </a:xfrm>
        </p:spPr>
      </p:sp>
      <p:sp>
        <p:nvSpPr>
          <p:cNvPr id="3" name="Pladsholder til noter 2"/>
          <p:cNvSpPr>
            <a:spLocks noGrp="1"/>
          </p:cNvSpPr>
          <p:nvPr>
            <p:ph type="body" idx="1"/>
          </p:nvPr>
        </p:nvSpPr>
        <p:spPr>
          <a:xfrm>
            <a:off x="673788" y="5191687"/>
            <a:ext cx="5390305" cy="4243154"/>
          </a:xfrm>
        </p:spPr>
        <p:txBody>
          <a:bodyPr/>
          <a:lstStyle/>
          <a:p>
            <a:pPr lvl="1"/>
            <a:r>
              <a:rPr lang="da-DK" sz="1400" dirty="0"/>
              <a:t>Webshoppen: </a:t>
            </a:r>
            <a:r>
              <a:rPr lang="da-DK" sz="1400" dirty="0">
                <a:hlinkClick r:id="rId3"/>
              </a:rPr>
              <a:t>https://webshop.ds.dk/da-dk/forside</a:t>
            </a:r>
            <a:endParaRPr lang="da-DK" sz="1400" dirty="0"/>
          </a:p>
          <a:p>
            <a:pPr lvl="1"/>
            <a:r>
              <a:rPr lang="da-DK" sz="1400" dirty="0"/>
              <a:t>Vi kunne prøve at søge efter gummihandsker, som skal kunne bruges på hospitaler. </a:t>
            </a:r>
          </a:p>
          <a:p>
            <a:pPr lvl="1"/>
            <a:r>
              <a:rPr lang="da-DK" sz="1400" dirty="0"/>
              <a:t>Ad 1. Så vi prøver ”Gummihandsker” </a:t>
            </a:r>
          </a:p>
          <a:p>
            <a:pPr lvl="1"/>
            <a:r>
              <a:rPr lang="da-DK" sz="1400" dirty="0"/>
              <a:t>Ad 2. Del ordet op</a:t>
            </a:r>
          </a:p>
          <a:p>
            <a:pPr lvl="1"/>
            <a:r>
              <a:rPr lang="da-DK" sz="1400" dirty="0"/>
              <a:t>Ad 3. ”engangshandsker”</a:t>
            </a:r>
          </a:p>
          <a:p>
            <a:pPr lvl="1"/>
            <a:r>
              <a:rPr lang="da-DK" sz="1400" dirty="0"/>
              <a:t>Ad 4. Søg på ”handsker”</a:t>
            </a:r>
          </a:p>
          <a:p>
            <a:pPr lvl="1"/>
            <a:r>
              <a:rPr lang="da-DK" sz="1400" dirty="0"/>
              <a:t>Ad 5. ”handsker” + ”medicinsk” = 16 resultater - Herunder </a:t>
            </a:r>
            <a:r>
              <a:rPr lang="da-DK" sz="1400" u="sng" dirty="0"/>
              <a:t>DS/EN 455-serien om </a:t>
            </a:r>
            <a:r>
              <a:rPr lang="da-DK" sz="1200" b="0" i="0" u="sng" kern="1200" dirty="0">
                <a:solidFill>
                  <a:schemeClr val="tx1"/>
                </a:solidFill>
                <a:effectLst/>
                <a:latin typeface="+mn-lt"/>
                <a:ea typeface="+mn-ea"/>
                <a:cs typeface="+mn-cs"/>
              </a:rPr>
              <a:t>Medicinske engangshandsker</a:t>
            </a:r>
            <a:r>
              <a:rPr lang="da-DK" sz="1200" b="0" i="0" u="none" kern="1200" dirty="0">
                <a:solidFill>
                  <a:schemeClr val="tx1"/>
                </a:solidFill>
                <a:effectLst/>
                <a:latin typeface="+mn-lt"/>
                <a:ea typeface="+mn-ea"/>
                <a:cs typeface="+mn-cs"/>
              </a:rPr>
              <a:t>, som er harmoniseret og kan derfor bruges til CE-mærkning. Engangshandsker til hospitalsbrug skal være CE-mærkede. </a:t>
            </a:r>
            <a:endParaRPr lang="da-DK" sz="1400" dirty="0"/>
          </a:p>
          <a:p>
            <a:pPr marL="0" indent="0">
              <a:buNone/>
            </a:pPr>
            <a:endParaRPr lang="da-DK" dirty="0"/>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735DE-5ED5-4A38-958C-E88565449A5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07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har foretaget sin søgning, kan man filtrerer yderligere i boksen til venstre.</a:t>
            </a:r>
          </a:p>
          <a:p>
            <a:pPr marL="228600" indent="-228600">
              <a:buAutoNum type="arabicPeriod"/>
            </a:pPr>
            <a:r>
              <a:rPr lang="da-DK" dirty="0"/>
              <a:t>Ophav</a:t>
            </a:r>
          </a:p>
          <a:p>
            <a:pPr marL="228600" indent="-228600">
              <a:buAutoNum type="arabicPeriod"/>
            </a:pPr>
            <a:r>
              <a:rPr lang="da-DK" dirty="0"/>
              <a:t>Type</a:t>
            </a:r>
          </a:p>
          <a:p>
            <a:pPr marL="228600" indent="-228600">
              <a:buAutoNum type="arabicPeriod"/>
            </a:pPr>
            <a:r>
              <a:rPr lang="da-DK" dirty="0"/>
              <a:t>Status</a:t>
            </a:r>
          </a:p>
          <a:p>
            <a:pPr marL="228600" indent="-228600">
              <a:buAutoNum type="arabicPeriod"/>
            </a:pPr>
            <a:r>
              <a:rPr lang="da-DK" dirty="0"/>
              <a:t>Lovgivning - harmoniseringer</a:t>
            </a:r>
          </a:p>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10</a:t>
            </a:fld>
            <a:endParaRPr lang="da-DK"/>
          </a:p>
        </p:txBody>
      </p:sp>
    </p:spTree>
    <p:extLst>
      <p:ext uri="{BB962C8B-B14F-4D97-AF65-F5344CB8AC3E}">
        <p14:creationId xmlns:p14="http://schemas.microsoft.com/office/powerpoint/2010/main" val="96720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En god måde at komme videre i sin søgning på er at tage udgangspunkt i en standard, som har samme overordnede emne som det man egentlig søger. </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Alle standarder er inddelt i emnegrupper kaldet ICS-grupper (</a:t>
            </a:r>
            <a:r>
              <a:rPr lang="da-DK" sz="1200" b="1" i="0" kern="1200" dirty="0">
                <a:solidFill>
                  <a:schemeClr val="tx1"/>
                </a:solidFill>
                <a:effectLst/>
                <a:latin typeface="+mn-lt"/>
                <a:ea typeface="+mn-ea"/>
                <a:cs typeface="+mn-cs"/>
              </a:rPr>
              <a:t>I</a:t>
            </a:r>
            <a:r>
              <a:rPr lang="da-DK" sz="1200" b="0" i="0" kern="1200" dirty="0">
                <a:solidFill>
                  <a:schemeClr val="tx1"/>
                </a:solidFill>
                <a:effectLst/>
                <a:latin typeface="+mn-lt"/>
                <a:ea typeface="+mn-ea"/>
                <a:cs typeface="+mn-cs"/>
              </a:rPr>
              <a:t>nternational </a:t>
            </a:r>
            <a:r>
              <a:rPr lang="da-DK" sz="1200" b="1" i="0" kern="1200" dirty="0" err="1">
                <a:solidFill>
                  <a:schemeClr val="tx1"/>
                </a:solidFill>
                <a:effectLst/>
                <a:latin typeface="+mn-lt"/>
                <a:ea typeface="+mn-ea"/>
                <a:cs typeface="+mn-cs"/>
              </a:rPr>
              <a:t>C</a:t>
            </a:r>
            <a:r>
              <a:rPr lang="da-DK" sz="1200" b="0" i="0" kern="1200" dirty="0" err="1">
                <a:solidFill>
                  <a:schemeClr val="tx1"/>
                </a:solidFill>
                <a:effectLst/>
                <a:latin typeface="+mn-lt"/>
                <a:ea typeface="+mn-ea"/>
                <a:cs typeface="+mn-cs"/>
              </a:rPr>
              <a:t>lassification</a:t>
            </a:r>
            <a:r>
              <a:rPr lang="da-DK" sz="1200" b="0" i="0" kern="1200" dirty="0">
                <a:solidFill>
                  <a:schemeClr val="tx1"/>
                </a:solidFill>
                <a:effectLst/>
                <a:latin typeface="+mn-lt"/>
                <a:ea typeface="+mn-ea"/>
                <a:cs typeface="+mn-cs"/>
              </a:rPr>
              <a:t> of </a:t>
            </a:r>
            <a:r>
              <a:rPr lang="da-DK" sz="1200" b="1" i="0" kern="1200" dirty="0">
                <a:solidFill>
                  <a:schemeClr val="tx1"/>
                </a:solidFill>
                <a:effectLst/>
                <a:latin typeface="+mn-lt"/>
                <a:ea typeface="+mn-ea"/>
                <a:cs typeface="+mn-cs"/>
              </a:rPr>
              <a:t>S</a:t>
            </a:r>
            <a:r>
              <a:rPr lang="da-DK" sz="1200" b="0" i="0" kern="1200" dirty="0">
                <a:solidFill>
                  <a:schemeClr val="tx1"/>
                </a:solidFill>
                <a:effectLst/>
                <a:latin typeface="+mn-lt"/>
                <a:ea typeface="+mn-ea"/>
                <a:cs typeface="+mn-cs"/>
              </a:rPr>
              <a:t>tandards), så man kan med fordel kigge de relevante emnegrupper igennem. </a:t>
            </a:r>
          </a:p>
          <a:p>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ICS-gruppen på Detaljer-fanen er et link til alle de standarder der ligger i pågældende emnegruppe.   </a:t>
            </a:r>
          </a:p>
          <a:p>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kan også gå direkte ind på ‘Emnegruppe’ via Avanceret søgning. Det kommer vi tilbage til.</a:t>
            </a:r>
          </a:p>
          <a:p>
            <a:endParaRPr lang="da-DK" dirty="0"/>
          </a:p>
        </p:txBody>
      </p:sp>
      <p:sp>
        <p:nvSpPr>
          <p:cNvPr id="4" name="Pladsholder til slidenummer 3"/>
          <p:cNvSpPr>
            <a:spLocks noGrp="1"/>
          </p:cNvSpPr>
          <p:nvPr>
            <p:ph type="sldNum" sz="quarter" idx="10"/>
          </p:nvPr>
        </p:nvSpPr>
        <p:spPr/>
        <p:txBody>
          <a:bodyPr/>
          <a:lstStyle/>
          <a:p>
            <a:fld id="{D43A779B-ADB1-4DBA-8846-4161CB2C76D9}" type="slidenum">
              <a:rPr lang="da-DK" smtClean="0"/>
              <a:t>11</a:t>
            </a:fld>
            <a:endParaRPr lang="da-DK"/>
          </a:p>
        </p:txBody>
      </p:sp>
    </p:spTree>
    <p:extLst>
      <p:ext uri="{BB962C8B-B14F-4D97-AF65-F5344CB8AC3E}">
        <p14:creationId xmlns:p14="http://schemas.microsoft.com/office/powerpoint/2010/main" val="356745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gi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gi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673DA-3F2E-4B51-9750-D762C4FA5B8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ABE4A1C-041B-4FFA-BF16-AAA12AFDC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4B2787F-49AB-49C5-A718-F37C6165EC05}"/>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F72BC779-30AD-4F98-A037-E511B3ED635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3721C7-1451-4DCA-A163-B09F2E20B2EC}"/>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38709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D7035-6895-41DD-A3CC-C449580EF44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D3E02F-F5BB-45B2-81D8-5F2D6E007F2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F9365F-2E9F-44D0-ABA8-6AA342EA798B}"/>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CD54EEEF-7ED9-4B2F-B91B-71C5D5F79AB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FD64B17-A375-44EF-8B88-FF1409707FBC}"/>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351610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907F371-497E-4D4D-A430-6F6C2AB0670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0C23072-D5E0-4822-AF7F-F04AC6E36E80}"/>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F0A62A-6F9C-4279-A5DD-120BBD5C4C6E}"/>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AC3272DE-82CE-47C0-9742-5B0CCCB12B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D99B48-5193-4A64-84F6-58A8ACB1918A}"/>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16436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vside 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11" name="Billede 10"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13" name="Pladsholder til titel 1"/>
          <p:cNvSpPr>
            <a:spLocks noGrp="1"/>
          </p:cNvSpPr>
          <p:nvPr>
            <p:ph type="title"/>
          </p:nvPr>
        </p:nvSpPr>
        <p:spPr>
          <a:xfrm>
            <a:off x="6288001" y="1008001"/>
            <a:ext cx="4955732" cy="740305"/>
          </a:xfrm>
          <a:prstGeom prst="rect">
            <a:avLst/>
          </a:prstGeom>
        </p:spPr>
        <p:txBody>
          <a:bodyPr vert="horz" lIns="0" tIns="0" rIns="0" bIns="0" rtlCol="0" anchor="t" anchorCtr="0">
            <a:noAutofit/>
          </a:bodyPr>
          <a:lstStyle>
            <a:lvl1pPr>
              <a:defRPr sz="2200">
                <a:solidFill>
                  <a:schemeClr val="tx1"/>
                </a:solidFill>
              </a:defRPr>
            </a:lvl1pPr>
          </a:lstStyle>
          <a:p>
            <a:r>
              <a:rPr lang="da-DK"/>
              <a:t>Klik for at redigere i master</a:t>
            </a:r>
            <a:endParaRPr lang="da-DK" dirty="0"/>
          </a:p>
        </p:txBody>
      </p:sp>
      <p:sp>
        <p:nvSpPr>
          <p:cNvPr id="15" name="Pladsholder til billede 14"/>
          <p:cNvSpPr>
            <a:spLocks noGrp="1"/>
          </p:cNvSpPr>
          <p:nvPr>
            <p:ph type="pic" sz="quarter" idx="10"/>
          </p:nvPr>
        </p:nvSpPr>
        <p:spPr>
          <a:xfrm>
            <a:off x="1" y="0"/>
            <a:ext cx="5882217" cy="6858000"/>
          </a:xfrm>
        </p:spPr>
        <p:txBody>
          <a:bodyPr/>
          <a:lstStyle/>
          <a:p>
            <a:r>
              <a:rPr lang="da-DK"/>
              <a:t>Klik på ikonet for at tilføje et billede</a:t>
            </a:r>
          </a:p>
        </p:txBody>
      </p:sp>
      <p:sp>
        <p:nvSpPr>
          <p:cNvPr id="17" name="Pladsholder til tekst 16"/>
          <p:cNvSpPr>
            <a:spLocks noGrp="1"/>
          </p:cNvSpPr>
          <p:nvPr>
            <p:ph type="body" sz="quarter" idx="11"/>
          </p:nvPr>
        </p:nvSpPr>
        <p:spPr>
          <a:xfrm>
            <a:off x="6288617" y="2371725"/>
            <a:ext cx="4955116" cy="3295650"/>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71703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24599" cy="6857999"/>
          </a:xfrm>
          <a:prstGeom prst="rect">
            <a:avLst/>
          </a:prstGeom>
        </p:spPr>
      </p:pic>
      <p:sp>
        <p:nvSpPr>
          <p:cNvPr id="10" name="Pladsholder til titel 1"/>
          <p:cNvSpPr>
            <a:spLocks noGrp="1"/>
          </p:cNvSpPr>
          <p:nvPr>
            <p:ph type="title"/>
          </p:nvPr>
        </p:nvSpPr>
        <p:spPr>
          <a:xfrm>
            <a:off x="-1" y="2309530"/>
            <a:ext cx="12224599" cy="1143000"/>
          </a:xfrm>
          <a:prstGeom prst="rect">
            <a:avLst/>
          </a:prstGeom>
        </p:spPr>
        <p:txBody>
          <a:bodyPr vert="horz" lIns="0" tIns="0" rIns="91440" bIns="0" rtlCol="0" anchor="b" anchorCtr="0">
            <a:noAutofit/>
          </a:bodyPr>
          <a:lstStyle>
            <a:lvl1pPr algn="ctr">
              <a:defRPr sz="3200" b="1">
                <a:solidFill>
                  <a:schemeClr val="bg1"/>
                </a:solidFill>
                <a:latin typeface="Verdana"/>
                <a:cs typeface="Verdana"/>
              </a:defRPr>
            </a:lvl1pPr>
          </a:lstStyle>
          <a:p>
            <a:r>
              <a:rPr lang="da-DK"/>
              <a:t>Klik for at redigere i master</a:t>
            </a:r>
            <a:endParaRPr lang="da-DK" dirty="0"/>
          </a:p>
        </p:txBody>
      </p:sp>
      <p:sp>
        <p:nvSpPr>
          <p:cNvPr id="11" name="Pladsholder til titel 1"/>
          <p:cNvSpPr txBox="1">
            <a:spLocks/>
          </p:cNvSpPr>
          <p:nvPr userDrawn="1"/>
        </p:nvSpPr>
        <p:spPr>
          <a:xfrm>
            <a:off x="0" y="3466962"/>
            <a:ext cx="12192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400" b="0" dirty="0">
              <a:solidFill>
                <a:schemeClr val="bg1"/>
              </a:solidFill>
              <a:latin typeface="Verdana"/>
              <a:cs typeface="Verdana"/>
            </a:endParaRPr>
          </a:p>
        </p:txBody>
      </p:sp>
      <p:sp>
        <p:nvSpPr>
          <p:cNvPr id="13" name="Pladsholder til titel 1"/>
          <p:cNvSpPr txBox="1">
            <a:spLocks/>
          </p:cNvSpPr>
          <p:nvPr userDrawn="1"/>
        </p:nvSpPr>
        <p:spPr>
          <a:xfrm>
            <a:off x="0" y="3474178"/>
            <a:ext cx="12192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500" b="0" dirty="0">
              <a:solidFill>
                <a:schemeClr val="bg1"/>
              </a:solidFill>
              <a:latin typeface="Verdana"/>
              <a:cs typeface="Verdana"/>
            </a:endParaRPr>
          </a:p>
        </p:txBody>
      </p:sp>
      <p:sp>
        <p:nvSpPr>
          <p:cNvPr id="16" name="Pladsholder til tekst 15"/>
          <p:cNvSpPr>
            <a:spLocks noGrp="1"/>
          </p:cNvSpPr>
          <p:nvPr>
            <p:ph type="body" sz="quarter" idx="10"/>
          </p:nvPr>
        </p:nvSpPr>
        <p:spPr>
          <a:xfrm>
            <a:off x="-1" y="3474178"/>
            <a:ext cx="12224599" cy="723900"/>
          </a:xfrm>
        </p:spPr>
        <p:txBody>
          <a:bodyPr>
            <a:noAutofit/>
          </a:bodyPr>
          <a:lstStyle>
            <a:lvl1pPr marL="0" indent="0" algn="ctr">
              <a:buNone/>
              <a:defRPr sz="2500">
                <a:solidFill>
                  <a:schemeClr val="bg1"/>
                </a:solidFill>
                <a:latin typeface="Verdana"/>
                <a:cs typeface="Verdana"/>
              </a:defRPr>
            </a:lvl1pPr>
          </a:lstStyle>
          <a:p>
            <a:pPr lvl="0"/>
            <a:r>
              <a:rPr lang="da-DK"/>
              <a:t>Klik for at redigere i master</a:t>
            </a:r>
          </a:p>
        </p:txBody>
      </p:sp>
    </p:spTree>
    <p:extLst>
      <p:ext uri="{BB962C8B-B14F-4D97-AF65-F5344CB8AC3E}">
        <p14:creationId xmlns:p14="http://schemas.microsoft.com/office/powerpoint/2010/main" val="95949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reaker med teks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24599" cy="6858000"/>
          </a:xfrm>
          <a:prstGeom prst="rect">
            <a:avLst/>
          </a:prstGeom>
        </p:spPr>
      </p:pic>
      <p:sp>
        <p:nvSpPr>
          <p:cNvPr id="8" name="Pladsholder til titel 1"/>
          <p:cNvSpPr>
            <a:spLocks noGrp="1"/>
          </p:cNvSpPr>
          <p:nvPr>
            <p:ph type="title"/>
          </p:nvPr>
        </p:nvSpPr>
        <p:spPr>
          <a:xfrm>
            <a:off x="0" y="2249010"/>
            <a:ext cx="12224600" cy="1143000"/>
          </a:xfrm>
          <a:prstGeom prst="rect">
            <a:avLst/>
          </a:prstGeom>
        </p:spPr>
        <p:txBody>
          <a:bodyPr vert="horz" lIns="0" tIns="0" rIns="0" bIns="0" rtlCol="0" anchor="b" anchorCtr="0">
            <a:noAutofit/>
          </a:bodyPr>
          <a:lstStyle>
            <a:lvl1pPr algn="ctr">
              <a:defRPr sz="2400" b="1">
                <a:solidFill>
                  <a:schemeClr val="bg1"/>
                </a:solidFill>
                <a:latin typeface="Verdana"/>
                <a:cs typeface="Verdana"/>
              </a:defRPr>
            </a:lvl1pPr>
          </a:lstStyle>
          <a:p>
            <a:r>
              <a:rPr lang="da-DK"/>
              <a:t>Klik for at redigere i master</a:t>
            </a:r>
            <a:endParaRPr lang="da-DK" dirty="0"/>
          </a:p>
        </p:txBody>
      </p:sp>
      <p:sp>
        <p:nvSpPr>
          <p:cNvPr id="10" name="Pladsholder til tekst 15"/>
          <p:cNvSpPr>
            <a:spLocks noGrp="1"/>
          </p:cNvSpPr>
          <p:nvPr>
            <p:ph type="body" sz="quarter" idx="10"/>
          </p:nvPr>
        </p:nvSpPr>
        <p:spPr>
          <a:xfrm>
            <a:off x="2664178" y="3531493"/>
            <a:ext cx="6896245" cy="2615309"/>
          </a:xfrm>
        </p:spPr>
        <p:txBody>
          <a:bodyPr>
            <a:noAutofit/>
          </a:bodyPr>
          <a:lstStyle>
            <a:lvl1pPr marL="0" indent="0" algn="ctr">
              <a:buNone/>
              <a:defRPr sz="1400">
                <a:solidFill>
                  <a:schemeClr val="bg1"/>
                </a:solidFill>
                <a:latin typeface="Verdana"/>
                <a:cs typeface="Verdana"/>
              </a:defRPr>
            </a:lvl1pPr>
          </a:lstStyle>
          <a:p>
            <a:pPr lvl="0"/>
            <a:r>
              <a:rPr lang="da-DK"/>
              <a:t>Klik for at redigere i master</a:t>
            </a:r>
          </a:p>
        </p:txBody>
      </p:sp>
    </p:spTree>
    <p:extLst>
      <p:ext uri="{BB962C8B-B14F-4D97-AF65-F5344CB8AC3E}">
        <p14:creationId xmlns:p14="http://schemas.microsoft.com/office/powerpoint/2010/main" val="134329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 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11" name="Billede 10"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13" name="Pladsholder til titel 1"/>
          <p:cNvSpPr>
            <a:spLocks noGrp="1"/>
          </p:cNvSpPr>
          <p:nvPr>
            <p:ph type="title"/>
          </p:nvPr>
        </p:nvSpPr>
        <p:spPr>
          <a:xfrm>
            <a:off x="6288001" y="1008001"/>
            <a:ext cx="4955732" cy="740305"/>
          </a:xfrm>
          <a:prstGeom prst="rect">
            <a:avLst/>
          </a:prstGeom>
        </p:spPr>
        <p:txBody>
          <a:bodyPr vert="horz" lIns="0" tIns="0" rIns="0" bIns="0" rtlCol="0" anchor="t" anchorCtr="0">
            <a:noAutofit/>
          </a:bodyPr>
          <a:lstStyle>
            <a:lvl1pPr>
              <a:defRPr sz="2200">
                <a:solidFill>
                  <a:schemeClr val="tx1"/>
                </a:solidFill>
              </a:defRPr>
            </a:lvl1pPr>
          </a:lstStyle>
          <a:p>
            <a:r>
              <a:rPr lang="da-DK"/>
              <a:t>Klik for at redigere i master</a:t>
            </a:r>
            <a:endParaRPr lang="da-DK" dirty="0"/>
          </a:p>
        </p:txBody>
      </p:sp>
      <p:sp>
        <p:nvSpPr>
          <p:cNvPr id="15" name="Pladsholder til billede 14"/>
          <p:cNvSpPr>
            <a:spLocks noGrp="1"/>
          </p:cNvSpPr>
          <p:nvPr>
            <p:ph type="pic" sz="quarter" idx="10"/>
          </p:nvPr>
        </p:nvSpPr>
        <p:spPr>
          <a:xfrm>
            <a:off x="1" y="0"/>
            <a:ext cx="5882217" cy="6858000"/>
          </a:xfrm>
        </p:spPr>
        <p:txBody>
          <a:bodyPr/>
          <a:lstStyle/>
          <a:p>
            <a:r>
              <a:rPr lang="da-DK"/>
              <a:t>Klik på ikonet for at tilføje et billede</a:t>
            </a:r>
          </a:p>
        </p:txBody>
      </p:sp>
      <p:sp>
        <p:nvSpPr>
          <p:cNvPr id="17" name="Pladsholder til tekst 16"/>
          <p:cNvSpPr>
            <a:spLocks noGrp="1"/>
          </p:cNvSpPr>
          <p:nvPr>
            <p:ph type="body" sz="quarter" idx="11"/>
          </p:nvPr>
        </p:nvSpPr>
        <p:spPr>
          <a:xfrm>
            <a:off x="6288617" y="2371725"/>
            <a:ext cx="4955116" cy="3295650"/>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57144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8" name="Billede 7"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10" name="Pladsholder til titel 1"/>
          <p:cNvSpPr>
            <a:spLocks noGrp="1"/>
          </p:cNvSpPr>
          <p:nvPr>
            <p:ph type="title"/>
          </p:nvPr>
        </p:nvSpPr>
        <p:spPr>
          <a:xfrm>
            <a:off x="912001" y="1008001"/>
            <a:ext cx="4955732" cy="740305"/>
          </a:xfrm>
          <a:prstGeom prst="rect">
            <a:avLst/>
          </a:prstGeom>
        </p:spPr>
        <p:txBody>
          <a:bodyPr vert="horz" lIns="0" tIns="0" rIns="0" bIns="0" rtlCol="0" anchor="t" anchorCtr="0">
            <a:normAutofit/>
          </a:bodyPr>
          <a:lstStyle>
            <a:lvl1pPr>
              <a:defRPr sz="2200"/>
            </a:lvl1pPr>
          </a:lstStyle>
          <a:p>
            <a:r>
              <a:rPr lang="da-DK"/>
              <a:t>Klik for at redigere i master</a:t>
            </a:r>
            <a:endParaRPr lang="da-DK" dirty="0"/>
          </a:p>
        </p:txBody>
      </p:sp>
      <p:sp>
        <p:nvSpPr>
          <p:cNvPr id="11" name="Pladsholder til billede 14"/>
          <p:cNvSpPr>
            <a:spLocks noGrp="1"/>
          </p:cNvSpPr>
          <p:nvPr>
            <p:ph type="pic" sz="quarter" idx="10"/>
          </p:nvPr>
        </p:nvSpPr>
        <p:spPr>
          <a:xfrm>
            <a:off x="912001" y="2376000"/>
            <a:ext cx="4943828" cy="3291375"/>
          </a:xfrm>
        </p:spPr>
        <p:txBody>
          <a:bodyPr/>
          <a:lstStyle/>
          <a:p>
            <a:r>
              <a:rPr lang="da-DK"/>
              <a:t>Klik på ikonet for at tilføje et billede</a:t>
            </a:r>
            <a:endParaRPr lang="da-DK" dirty="0"/>
          </a:p>
        </p:txBody>
      </p:sp>
      <p:sp>
        <p:nvSpPr>
          <p:cNvPr id="13" name="Pladsholder til tekst 12"/>
          <p:cNvSpPr>
            <a:spLocks noGrp="1"/>
          </p:cNvSpPr>
          <p:nvPr>
            <p:ph type="body" sz="quarter" idx="11"/>
          </p:nvPr>
        </p:nvSpPr>
        <p:spPr>
          <a:xfrm>
            <a:off x="6290735" y="2371725"/>
            <a:ext cx="4955116" cy="3295650"/>
          </a:xfrm>
        </p:spPr>
        <p:txBody>
          <a:bodyPr>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74460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pic>
        <p:nvPicPr>
          <p:cNvPr id="2" name="Billede 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7" name="Billede 6"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9"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i master</a:t>
            </a:r>
            <a:endParaRPr lang="da-DK" dirty="0"/>
          </a:p>
        </p:txBody>
      </p:sp>
      <p:sp>
        <p:nvSpPr>
          <p:cNvPr id="13" name="Pladsholder til tekst 12"/>
          <p:cNvSpPr>
            <a:spLocks noGrp="1"/>
          </p:cNvSpPr>
          <p:nvPr>
            <p:ph type="body" sz="quarter" idx="10"/>
          </p:nvPr>
        </p:nvSpPr>
        <p:spPr>
          <a:xfrm>
            <a:off x="912284" y="2371724"/>
            <a:ext cx="9802283" cy="3295652"/>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165605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5"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i master</a:t>
            </a:r>
            <a:endParaRPr lang="da-DK" dirty="0"/>
          </a:p>
        </p:txBody>
      </p:sp>
      <p:sp>
        <p:nvSpPr>
          <p:cNvPr id="6" name="Pladsholder til tekst 12"/>
          <p:cNvSpPr>
            <a:spLocks noGrp="1"/>
          </p:cNvSpPr>
          <p:nvPr>
            <p:ph type="body" sz="quarter" idx="10"/>
          </p:nvPr>
        </p:nvSpPr>
        <p:spPr>
          <a:xfrm>
            <a:off x="912284" y="2371724"/>
            <a:ext cx="9802283" cy="3295652"/>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32573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pic>
        <p:nvPicPr>
          <p:cNvPr id="9" name="Billede 8"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6" name="Billede 5"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8"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i master</a:t>
            </a:r>
            <a:endParaRPr lang="da-DK" dirty="0"/>
          </a:p>
        </p:txBody>
      </p:sp>
      <p:sp>
        <p:nvSpPr>
          <p:cNvPr id="11" name="Pladsholder til tekst 12"/>
          <p:cNvSpPr>
            <a:spLocks noGrp="1"/>
          </p:cNvSpPr>
          <p:nvPr>
            <p:ph type="body" sz="quarter" idx="10"/>
          </p:nvPr>
        </p:nvSpPr>
        <p:spPr>
          <a:xfrm>
            <a:off x="912286" y="2371724"/>
            <a:ext cx="4788604" cy="3295651"/>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tekst 12"/>
          <p:cNvSpPr>
            <a:spLocks noGrp="1"/>
          </p:cNvSpPr>
          <p:nvPr>
            <p:ph type="body" sz="quarter" idx="11"/>
          </p:nvPr>
        </p:nvSpPr>
        <p:spPr>
          <a:xfrm>
            <a:off x="5949245" y="2371724"/>
            <a:ext cx="4765321" cy="3295651"/>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9219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04FCA-A6F1-452A-9A64-7FD893A095E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6DF9D1B-E481-4A9E-A362-3A906CBA9980}"/>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FF8A119-8281-4539-BF32-C70FD7165AEB}"/>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F7A2D1D9-F3AD-4684-A6E2-CA5B089395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B4DAD7-9156-4E97-9BD8-53BC0DB70A43}"/>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748188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5"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i master</a:t>
            </a:r>
            <a:endParaRPr lang="da-DK" dirty="0"/>
          </a:p>
        </p:txBody>
      </p:sp>
      <p:sp>
        <p:nvSpPr>
          <p:cNvPr id="6" name="Pladsholder til tekst 12"/>
          <p:cNvSpPr>
            <a:spLocks noGrp="1"/>
          </p:cNvSpPr>
          <p:nvPr>
            <p:ph type="body" sz="quarter" idx="10"/>
          </p:nvPr>
        </p:nvSpPr>
        <p:spPr>
          <a:xfrm>
            <a:off x="912286" y="2371724"/>
            <a:ext cx="4788604" cy="3295651"/>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5949245" y="2371724"/>
            <a:ext cx="4765321" cy="3295651"/>
          </a:xfrm>
          <a:noFill/>
        </p:spPr>
        <p:txBody>
          <a:bodyPr lIns="108000" tIns="108000" rIns="108000" bIns="108000">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09941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tekstbokse">
    <p:spTree>
      <p:nvGrpSpPr>
        <p:cNvPr id="1" name=""/>
        <p:cNvGrpSpPr/>
        <p:nvPr/>
      </p:nvGrpSpPr>
      <p:grpSpPr>
        <a:xfrm>
          <a:off x="0" y="0"/>
          <a:ext cx="0" cy="0"/>
          <a:chOff x="0" y="0"/>
          <a:chExt cx="0" cy="0"/>
        </a:xfrm>
      </p:grpSpPr>
      <p:pic>
        <p:nvPicPr>
          <p:cNvPr id="12" name="Billede 1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9" name="Billede 8"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11"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latin typeface="Verdana"/>
                <a:cs typeface="Verdana"/>
              </a:defRPr>
            </a:lvl1pPr>
          </a:lstStyle>
          <a:p>
            <a:r>
              <a:rPr lang="da-DK"/>
              <a:t>Klik for at redigere i master</a:t>
            </a:r>
            <a:endParaRPr lang="da-DK" dirty="0"/>
          </a:p>
        </p:txBody>
      </p:sp>
      <p:sp>
        <p:nvSpPr>
          <p:cNvPr id="13" name="Pladsholder til tekst 12"/>
          <p:cNvSpPr>
            <a:spLocks noGrp="1"/>
          </p:cNvSpPr>
          <p:nvPr>
            <p:ph type="body" sz="quarter" idx="10"/>
          </p:nvPr>
        </p:nvSpPr>
        <p:spPr>
          <a:xfrm>
            <a:off x="903818" y="2371726"/>
            <a:ext cx="4788604" cy="1573742"/>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12"/>
          <p:cNvSpPr>
            <a:spLocks noGrp="1"/>
          </p:cNvSpPr>
          <p:nvPr>
            <p:ph type="body" sz="quarter" idx="11"/>
          </p:nvPr>
        </p:nvSpPr>
        <p:spPr>
          <a:xfrm>
            <a:off x="5940777" y="2371726"/>
            <a:ext cx="4765321" cy="1573742"/>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Pladsholder til tekst 12"/>
          <p:cNvSpPr>
            <a:spLocks noGrp="1"/>
          </p:cNvSpPr>
          <p:nvPr>
            <p:ph type="body" sz="quarter" idx="12"/>
          </p:nvPr>
        </p:nvSpPr>
        <p:spPr>
          <a:xfrm>
            <a:off x="912286" y="4115609"/>
            <a:ext cx="4788604" cy="1551766"/>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tekst 12"/>
          <p:cNvSpPr>
            <a:spLocks noGrp="1"/>
          </p:cNvSpPr>
          <p:nvPr>
            <p:ph type="body" sz="quarter" idx="13"/>
          </p:nvPr>
        </p:nvSpPr>
        <p:spPr>
          <a:xfrm>
            <a:off x="5940777" y="4115609"/>
            <a:ext cx="4765321" cy="1551766"/>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76890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10376371" y="5842000"/>
            <a:ext cx="1815629" cy="1011824"/>
          </a:xfrm>
          <a:prstGeom prst="rect">
            <a:avLst/>
          </a:prstGeom>
        </p:spPr>
      </p:pic>
      <p:sp>
        <p:nvSpPr>
          <p:cNvPr id="5"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600" b="1" i="0">
                <a:latin typeface="Verdana"/>
                <a:cs typeface="Verdana"/>
              </a:defRPr>
            </a:lvl1pPr>
          </a:lstStyle>
          <a:p>
            <a:r>
              <a:rPr lang="da-DK"/>
              <a:t>Klik for at redigere i master</a:t>
            </a:r>
            <a:endParaRPr lang="da-DK" dirty="0"/>
          </a:p>
        </p:txBody>
      </p:sp>
      <p:sp>
        <p:nvSpPr>
          <p:cNvPr id="6" name="Pladsholder til tekst 12"/>
          <p:cNvSpPr>
            <a:spLocks noGrp="1"/>
          </p:cNvSpPr>
          <p:nvPr>
            <p:ph type="body" sz="quarter" idx="10"/>
          </p:nvPr>
        </p:nvSpPr>
        <p:spPr>
          <a:xfrm>
            <a:off x="912286" y="2371726"/>
            <a:ext cx="4788604"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5949245" y="2371726"/>
            <a:ext cx="4765321"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12"/>
          <p:cNvSpPr>
            <a:spLocks noGrp="1"/>
          </p:cNvSpPr>
          <p:nvPr>
            <p:ph type="body" sz="quarter" idx="12"/>
          </p:nvPr>
        </p:nvSpPr>
        <p:spPr>
          <a:xfrm>
            <a:off x="912286" y="4115609"/>
            <a:ext cx="4788604"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tekst 12"/>
          <p:cNvSpPr>
            <a:spLocks noGrp="1"/>
          </p:cNvSpPr>
          <p:nvPr>
            <p:ph type="body" sz="quarter" idx="13"/>
          </p:nvPr>
        </p:nvSpPr>
        <p:spPr>
          <a:xfrm>
            <a:off x="5949245" y="4115609"/>
            <a:ext cx="4765321"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072625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eaker med logo">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24599" cy="6857999"/>
          </a:xfrm>
          <a:prstGeom prst="rect">
            <a:avLst/>
          </a:prstGeom>
        </p:spPr>
      </p:pic>
    </p:spTree>
    <p:extLst>
      <p:ext uri="{BB962C8B-B14F-4D97-AF65-F5344CB8AC3E}">
        <p14:creationId xmlns:p14="http://schemas.microsoft.com/office/powerpoint/2010/main" val="1636616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range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11" y="1494754"/>
            <a:ext cx="9588451" cy="4012429"/>
          </a:xfrm>
          <a:prstGeom prst="rect">
            <a:avLst/>
          </a:prstGeom>
        </p:spPr>
      </p:pic>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145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range Title and Conten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4E5052"/>
                </a:solidFill>
              </a:defRPr>
            </a:lvl1pPr>
          </a:lstStyle>
          <a:p>
            <a:r>
              <a:rPr lang="da-DK" noProof="0"/>
              <a:t>Klik for at redigere i master</a:t>
            </a:r>
            <a:endParaRPr lang="en-US" noProof="0" dirty="0"/>
          </a:p>
        </p:txBody>
      </p:sp>
      <p:sp>
        <p:nvSpPr>
          <p:cNvPr id="3" name="Content Placeholder 2"/>
          <p:cNvSpPr>
            <a:spLocks noGrp="1"/>
          </p:cNvSpPr>
          <p:nvPr>
            <p:ph idx="1"/>
          </p:nvPr>
        </p:nvSpPr>
        <p:spPr/>
        <p:txBody>
          <a:bodyPr/>
          <a:lstStyle>
            <a:lvl1pPr>
              <a:buClr>
                <a:srgbClr val="EF7D00"/>
              </a:buClr>
              <a:defRPr/>
            </a:lvl1pPr>
            <a:lvl2pPr>
              <a:buClr>
                <a:srgbClr val="EF7D00"/>
              </a:buClr>
              <a:defRPr/>
            </a:lvl2pPr>
            <a:lvl3pPr>
              <a:buClr>
                <a:srgbClr val="EF7D00"/>
              </a:buClr>
              <a:defRPr/>
            </a:lvl3pPr>
            <a:lvl4pPr>
              <a:buClr>
                <a:srgbClr val="EF7D00"/>
              </a:buClr>
              <a:defRPr/>
            </a:lvl4pPr>
            <a:lvl5pPr>
              <a:buClr>
                <a:srgbClr val="EF7D00"/>
              </a:buClr>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
        <p:nvSpPr>
          <p:cNvPr id="16" name="Text Box 54"/>
          <p:cNvSpPr txBox="1">
            <a:spLocks noChangeArrowheads="1"/>
          </p:cNvSpPr>
          <p:nvPr userDrawn="1"/>
        </p:nvSpPr>
        <p:spPr bwMode="auto">
          <a:xfrm>
            <a:off x="-3564051" y="1472097"/>
            <a:ext cx="345651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0000"/>
              </a:lnSpc>
            </a:pPr>
            <a:r>
              <a:rPr lang="da-DK" sz="1000" noProof="0" dirty="0">
                <a:solidFill>
                  <a:schemeClr val="bg1"/>
                </a:solidFill>
              </a:rPr>
              <a:t>Tekstslide i punktform</a:t>
            </a:r>
          </a:p>
          <a:p>
            <a:pPr algn="r">
              <a:lnSpc>
                <a:spcPct val="100000"/>
              </a:lnSpc>
            </a:pPr>
            <a:r>
              <a:rPr lang="da-DK" sz="1000" noProof="0" dirty="0">
                <a:solidFill>
                  <a:schemeClr val="bg1"/>
                </a:solidFill>
              </a:rPr>
              <a:t>Rubrik, helst 1 linje</a:t>
            </a:r>
          </a:p>
          <a:p>
            <a:pPr algn="r">
              <a:lnSpc>
                <a:spcPct val="100000"/>
              </a:lnSpc>
            </a:pPr>
            <a:r>
              <a:rPr lang="da-DK" sz="1000" noProof="0" dirty="0">
                <a:solidFill>
                  <a:schemeClr val="bg1"/>
                </a:solidFill>
              </a:rPr>
              <a:t>Brug ”Forøg/Formindsk indryk” </a:t>
            </a:r>
          </a:p>
          <a:p>
            <a:pPr algn="r">
              <a:lnSpc>
                <a:spcPct val="100000"/>
              </a:lnSpc>
            </a:pPr>
            <a:r>
              <a:rPr lang="da-DK" sz="1000" noProof="0" dirty="0">
                <a:solidFill>
                  <a:schemeClr val="bg1"/>
                </a:solidFill>
              </a:rPr>
              <a:t> for at få de forskellige niveauer frem</a:t>
            </a:r>
          </a:p>
        </p:txBody>
      </p:sp>
      <p:pic>
        <p:nvPicPr>
          <p:cNvPr id="17" name="Picture 14" descr="fke3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9183" y="214285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p:cNvCxnSpPr>
            <a:cxnSpLocks noChangeShapeType="1"/>
          </p:cNvCxnSpPr>
          <p:nvPr userDrawn="1"/>
        </p:nvCxnSpPr>
        <p:spPr bwMode="auto">
          <a:xfrm>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9"/>
          <p:cNvCxnSpPr>
            <a:cxnSpLocks noChangeShapeType="1"/>
          </p:cNvCxnSpPr>
          <p:nvPr userDrawn="1"/>
        </p:nvCxnSpPr>
        <p:spPr bwMode="auto">
          <a:xfrm flipH="1">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2366" y="2141271"/>
            <a:ext cx="596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11"/>
          <p:cNvCxnSpPr>
            <a:cxnSpLocks noChangeShapeType="1"/>
          </p:cNvCxnSpPr>
          <p:nvPr userDrawn="1"/>
        </p:nvCxnSpPr>
        <p:spPr bwMode="auto">
          <a:xfrm>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2"/>
          <p:cNvCxnSpPr>
            <a:cxnSpLocks noChangeShapeType="1"/>
          </p:cNvCxnSpPr>
          <p:nvPr userDrawn="1"/>
        </p:nvCxnSpPr>
        <p:spPr bwMode="auto">
          <a:xfrm flipH="1">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0829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Orange Two Conten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Content Placeholder 2"/>
          <p:cNvSpPr>
            <a:spLocks noGrp="1"/>
          </p:cNvSpPr>
          <p:nvPr>
            <p:ph sz="half" idx="1"/>
          </p:nvPr>
        </p:nvSpPr>
        <p:spPr>
          <a:xfrm>
            <a:off x="419101" y="1470027"/>
            <a:ext cx="5520000" cy="4521199"/>
          </a:xfrm>
        </p:spPr>
        <p:txBody>
          <a:bodyPr/>
          <a:lstStyle>
            <a:lvl1pPr>
              <a:buClr>
                <a:srgbClr val="EF7D00"/>
              </a:buClr>
              <a:defRPr sz="1800"/>
            </a:lvl1pPr>
            <a:lvl2pPr>
              <a:buClr>
                <a:srgbClr val="EF7D00"/>
              </a:buClr>
              <a:defRPr sz="1600"/>
            </a:lvl2pPr>
            <a:lvl3pPr>
              <a:buClr>
                <a:srgbClr val="EF7D00"/>
              </a:buClr>
              <a:defRPr sz="1400"/>
            </a:lvl3pPr>
            <a:lvl4pPr>
              <a:buClr>
                <a:srgbClr val="EF7D00"/>
              </a:buClr>
              <a:defRPr sz="1400"/>
            </a:lvl4pPr>
            <a:lvl5pPr>
              <a:buClr>
                <a:srgbClr val="EF7D00"/>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
        <p:nvSpPr>
          <p:cNvPr id="4" name="Content Placeholder 3"/>
          <p:cNvSpPr>
            <a:spLocks noGrp="1"/>
          </p:cNvSpPr>
          <p:nvPr>
            <p:ph sz="half" idx="2"/>
          </p:nvPr>
        </p:nvSpPr>
        <p:spPr>
          <a:xfrm>
            <a:off x="6230877" y="1470025"/>
            <a:ext cx="5520000" cy="4521200"/>
          </a:xfrm>
        </p:spPr>
        <p:txBody>
          <a:bodyPr/>
          <a:lstStyle>
            <a:lvl1pPr>
              <a:buClr>
                <a:srgbClr val="EF7D00"/>
              </a:buClr>
              <a:defRPr sz="1800"/>
            </a:lvl1pPr>
            <a:lvl2pPr>
              <a:buClr>
                <a:srgbClr val="EF7D00"/>
              </a:buClr>
              <a:defRPr sz="1600"/>
            </a:lvl2pPr>
            <a:lvl3pPr>
              <a:buClr>
                <a:srgbClr val="EF7D00"/>
              </a:buClr>
              <a:defRPr sz="1400"/>
            </a:lvl3pPr>
            <a:lvl4pPr>
              <a:buClr>
                <a:srgbClr val="EF7D00"/>
              </a:buClr>
              <a:defRPr sz="1400"/>
            </a:lvl4pPr>
            <a:lvl5pPr>
              <a:buClr>
                <a:srgbClr val="EF7D00"/>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6" name="AutoShape 3"/>
          <p:cNvSpPr>
            <a:spLocks noChangeAspect="1" noChangeArrowheads="1" noTextEdit="1"/>
          </p:cNvSpPr>
          <p:nvPr userDrawn="1"/>
        </p:nvSpPr>
        <p:spPr bwMode="auto">
          <a:xfrm>
            <a:off x="419101" y="6215064"/>
            <a:ext cx="10121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sz="1800" noProof="0" dirty="0"/>
          </a:p>
        </p:txBody>
      </p:sp>
    </p:spTree>
    <p:extLst>
      <p:ext uri="{BB962C8B-B14F-4D97-AF65-F5344CB8AC3E}">
        <p14:creationId xmlns:p14="http://schemas.microsoft.com/office/powerpoint/2010/main" val="354762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range Alternative Title Slide">
    <p:spTree>
      <p:nvGrpSpPr>
        <p:cNvPr id="1" name=""/>
        <p:cNvGrpSpPr/>
        <p:nvPr/>
      </p:nvGrpSpPr>
      <p:grpSpPr>
        <a:xfrm>
          <a:off x="0" y="0"/>
          <a:ext cx="0" cy="0"/>
          <a:chOff x="0" y="0"/>
          <a:chExt cx="0" cy="0"/>
        </a:xfrm>
      </p:grpSpPr>
      <p:sp>
        <p:nvSpPr>
          <p:cNvPr id="7" name="Rectangle 6"/>
          <p:cNvSpPr/>
          <p:nvPr userDrawn="1"/>
        </p:nvSpPr>
        <p:spPr>
          <a:xfrm>
            <a:off x="1503" y="-3600"/>
            <a:ext cx="12201600" cy="68652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19101" y="1668218"/>
            <a:ext cx="11358033" cy="1470025"/>
          </a:xfrm>
        </p:spPr>
        <p:txBody>
          <a:bodyPr>
            <a:normAutofit/>
          </a:bodyPr>
          <a:lstStyle>
            <a:lvl1pPr algn="ctr">
              <a:lnSpc>
                <a:spcPct val="90000"/>
              </a:lnSpc>
              <a:defRPr sz="4800">
                <a:solidFill>
                  <a:schemeClr val="bg1"/>
                </a:solidFill>
              </a:defRPr>
            </a:lvl1pPr>
          </a:lstStyle>
          <a:p>
            <a:r>
              <a:rPr lang="da-DK" noProof="0"/>
              <a:t>Klik for at redigere i master</a:t>
            </a:r>
            <a:endParaRPr lang="en-US" noProof="0" dirty="0"/>
          </a:p>
        </p:txBody>
      </p:sp>
      <p:sp>
        <p:nvSpPr>
          <p:cNvPr id="3" name="Subtitle 2"/>
          <p:cNvSpPr>
            <a:spLocks noGrp="1"/>
          </p:cNvSpPr>
          <p:nvPr>
            <p:ph type="subTitle" idx="1"/>
          </p:nvPr>
        </p:nvSpPr>
        <p:spPr>
          <a:xfrm>
            <a:off x="419101" y="3423992"/>
            <a:ext cx="11358033" cy="1752600"/>
          </a:xfrm>
        </p:spPr>
        <p:txBody>
          <a:bodyPr/>
          <a:lstStyle>
            <a:lvl1pPr marL="0" indent="0" algn="ctr">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i master</a:t>
            </a:r>
            <a:endParaRPr lang="da-DK" noProof="0" dirty="0"/>
          </a:p>
        </p:txBody>
      </p:sp>
    </p:spTree>
    <p:extLst>
      <p:ext uri="{BB962C8B-B14F-4D97-AF65-F5344CB8AC3E}">
        <p14:creationId xmlns:p14="http://schemas.microsoft.com/office/powerpoint/2010/main" val="21614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 Endslide">
    <p:spTree>
      <p:nvGrpSpPr>
        <p:cNvPr id="1" name=""/>
        <p:cNvGrpSpPr/>
        <p:nvPr/>
      </p:nvGrpSpPr>
      <p:grpSpPr>
        <a:xfrm>
          <a:off x="0" y="0"/>
          <a:ext cx="0" cy="0"/>
          <a:chOff x="0" y="0"/>
          <a:chExt cx="0" cy="0"/>
        </a:xfrm>
      </p:grpSpPr>
      <p:sp>
        <p:nvSpPr>
          <p:cNvPr id="10" name="Rectangle 6"/>
          <p:cNvSpPr/>
          <p:nvPr userDrawn="1"/>
        </p:nvSpPr>
        <p:spPr>
          <a:xfrm>
            <a:off x="1503" y="-3600"/>
            <a:ext cx="12201600" cy="68652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780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Orange Title Only">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en-US" noProof="0" dirty="0"/>
          </a:p>
        </p:txBody>
      </p:sp>
    </p:spTree>
    <p:extLst>
      <p:ext uri="{BB962C8B-B14F-4D97-AF65-F5344CB8AC3E}">
        <p14:creationId xmlns:p14="http://schemas.microsoft.com/office/powerpoint/2010/main" val="6628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DEDEF-DC82-4062-B5E8-99F1534DA44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E3DDAA4-3368-48C5-A99B-2A9C6071A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CCD6ACB1-C1D0-4045-B4A0-6F1EFD052D83}"/>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11C0A408-8A50-49BC-A44F-4F8621733E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89BB9A-1BB7-41AE-9513-12944E3A083E}"/>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3489946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ue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11" y="1494754"/>
            <a:ext cx="9588451" cy="4012429"/>
          </a:xfrm>
          <a:prstGeom prst="rect">
            <a:avLst/>
          </a:prstGeom>
        </p:spPr>
      </p:pic>
      <p:sp>
        <p:nvSpPr>
          <p:cNvPr id="2" name="Date Placeholder 1"/>
          <p:cNvSpPr>
            <a:spLocks noGrp="1"/>
          </p:cNvSpPr>
          <p:nvPr>
            <p:ph type="dt" sz="half" idx="10"/>
          </p:nvPr>
        </p:nvSpPr>
        <p:spPr>
          <a:xfrm>
            <a:off x="419101" y="6483776"/>
            <a:ext cx="1786097" cy="162000"/>
          </a:xfrm>
          <a:prstGeom prst="rect">
            <a:avLst/>
          </a:prstGeom>
        </p:spPr>
        <p:txBody>
          <a:bodyPr/>
          <a:lstStyle>
            <a:lvl1pPr>
              <a:defRPr>
                <a:solidFill>
                  <a:schemeClr val="accent2"/>
                </a:solidFill>
              </a:defRPr>
            </a:lvl1pPr>
          </a:lstStyle>
          <a:p>
            <a:fld id="{5915AADD-54A3-4B4A-9B80-27756445B734}" type="datetime1">
              <a:rPr lang="da-DK" smtClean="0"/>
              <a:pPr/>
              <a:t>08-05-2019</a:t>
            </a:fld>
            <a:endParaRPr lang="da-DK" dirty="0"/>
          </a:p>
        </p:txBody>
      </p:sp>
      <p:sp>
        <p:nvSpPr>
          <p:cNvPr id="3" name="Footer Placeholder 2"/>
          <p:cNvSpPr>
            <a:spLocks noGrp="1"/>
          </p:cNvSpPr>
          <p:nvPr>
            <p:ph type="ftr" sz="quarter" idx="11"/>
          </p:nvPr>
        </p:nvSpPr>
        <p:spPr>
          <a:xfrm>
            <a:off x="2229746" y="6483776"/>
            <a:ext cx="4893165" cy="162000"/>
          </a:xfrm>
          <a:prstGeom prst="rect">
            <a:avLst/>
          </a:prstGeom>
        </p:spPr>
        <p:txBody>
          <a:bodyPr/>
          <a:lstStyle>
            <a:lvl1pPr>
              <a:defRPr>
                <a:solidFill>
                  <a:schemeClr val="accent2"/>
                </a:solidFill>
              </a:defRPr>
            </a:lvl1pPr>
          </a:lstStyle>
          <a:p>
            <a:endParaRPr lang="da-DK" dirty="0"/>
          </a:p>
        </p:txBody>
      </p:sp>
      <p:sp>
        <p:nvSpPr>
          <p:cNvPr id="4" name="Slide Number Placeholder 3"/>
          <p:cNvSpPr>
            <a:spLocks noGrp="1"/>
          </p:cNvSpPr>
          <p:nvPr>
            <p:ph type="sldNum" sz="quarter" idx="12"/>
          </p:nvPr>
        </p:nvSpPr>
        <p:spPr>
          <a:xfrm>
            <a:off x="7135184" y="6483776"/>
            <a:ext cx="405037" cy="162000"/>
          </a:xfrm>
          <a:prstGeom prst="rect">
            <a:avLst/>
          </a:prstGeom>
        </p:spPr>
        <p:txBody>
          <a:bodyPr/>
          <a:lstStyle>
            <a:lvl1pPr>
              <a:defRPr>
                <a:solidFill>
                  <a:schemeClr val="accent2"/>
                </a:solidFill>
              </a:defRPr>
            </a:lvl1pPr>
          </a:lstStyle>
          <a:p>
            <a:fld id="{27BF6946-23BD-41F4-B902-081D2AF24C9C}" type="slidenum">
              <a:rPr lang="da-DK" smtClean="0"/>
              <a:pPr/>
              <a:t>‹nr.›</a:t>
            </a:fld>
            <a:endParaRPr lang="da-DK" dirty="0"/>
          </a:p>
        </p:txBody>
      </p:sp>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0028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en-US" noProof="0" dirty="0"/>
          </a:p>
        </p:txBody>
      </p:sp>
      <p:sp>
        <p:nvSpPr>
          <p:cNvPr id="3" name="Content Placeholder 2"/>
          <p:cNvSpPr>
            <a:spLocks noGrp="1"/>
          </p:cNvSpPr>
          <p:nvPr>
            <p:ph idx="1"/>
          </p:nvPr>
        </p:nvSpPr>
        <p:spPr/>
        <p:txBody>
          <a:bodyPr/>
          <a:lstStyle>
            <a:lvl1pPr>
              <a:buClr>
                <a:srgbClr val="07243D"/>
              </a:buClr>
              <a:defRPr/>
            </a:lvl1pPr>
            <a:lvl2pPr>
              <a:buClr>
                <a:srgbClr val="07243D"/>
              </a:buClr>
              <a:defRPr/>
            </a:lvl2pPr>
            <a:lvl3pPr>
              <a:buClr>
                <a:srgbClr val="07243D"/>
              </a:buClr>
              <a:defRPr/>
            </a:lvl3pPr>
            <a:lvl4pPr>
              <a:buClr>
                <a:srgbClr val="07243D"/>
              </a:buClr>
              <a:defRPr/>
            </a:lvl4pPr>
            <a:lvl5pPr>
              <a:buClr>
                <a:srgbClr val="07243D"/>
              </a:buClr>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
        <p:nvSpPr>
          <p:cNvPr id="16" name="Text Box 54"/>
          <p:cNvSpPr txBox="1">
            <a:spLocks noChangeArrowheads="1"/>
          </p:cNvSpPr>
          <p:nvPr userDrawn="1"/>
        </p:nvSpPr>
        <p:spPr bwMode="auto">
          <a:xfrm>
            <a:off x="-3564051" y="1472097"/>
            <a:ext cx="345651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0000"/>
              </a:lnSpc>
            </a:pPr>
            <a:r>
              <a:rPr lang="da-DK" sz="1000" noProof="0" dirty="0">
                <a:solidFill>
                  <a:schemeClr val="bg1"/>
                </a:solidFill>
              </a:rPr>
              <a:t>Tekstslide i punktform</a:t>
            </a:r>
          </a:p>
          <a:p>
            <a:pPr algn="r">
              <a:lnSpc>
                <a:spcPct val="100000"/>
              </a:lnSpc>
            </a:pPr>
            <a:r>
              <a:rPr lang="da-DK" sz="1000" noProof="0" dirty="0">
                <a:solidFill>
                  <a:schemeClr val="bg1"/>
                </a:solidFill>
              </a:rPr>
              <a:t>Rubrik, helst 1 linje</a:t>
            </a:r>
          </a:p>
          <a:p>
            <a:pPr algn="r">
              <a:lnSpc>
                <a:spcPct val="100000"/>
              </a:lnSpc>
            </a:pPr>
            <a:r>
              <a:rPr lang="da-DK" sz="1000" noProof="0" dirty="0">
                <a:solidFill>
                  <a:schemeClr val="bg1"/>
                </a:solidFill>
              </a:rPr>
              <a:t>Brug ”Forøg/Formindsk indryk” </a:t>
            </a:r>
          </a:p>
          <a:p>
            <a:pPr algn="r">
              <a:lnSpc>
                <a:spcPct val="100000"/>
              </a:lnSpc>
            </a:pPr>
            <a:r>
              <a:rPr lang="da-DK" sz="1000" noProof="0" dirty="0">
                <a:solidFill>
                  <a:schemeClr val="bg1"/>
                </a:solidFill>
              </a:rPr>
              <a:t> for at få de forskellige niveauer frem</a:t>
            </a:r>
          </a:p>
        </p:txBody>
      </p:sp>
      <p:pic>
        <p:nvPicPr>
          <p:cNvPr id="17" name="Picture 14" descr="fke3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9183" y="214285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p:cNvCxnSpPr>
            <a:cxnSpLocks noChangeShapeType="1"/>
          </p:cNvCxnSpPr>
          <p:nvPr userDrawn="1"/>
        </p:nvCxnSpPr>
        <p:spPr bwMode="auto">
          <a:xfrm>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9"/>
          <p:cNvCxnSpPr>
            <a:cxnSpLocks noChangeShapeType="1"/>
          </p:cNvCxnSpPr>
          <p:nvPr userDrawn="1"/>
        </p:nvCxnSpPr>
        <p:spPr bwMode="auto">
          <a:xfrm flipH="1">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2366" y="2141271"/>
            <a:ext cx="596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11"/>
          <p:cNvCxnSpPr>
            <a:cxnSpLocks noChangeShapeType="1"/>
          </p:cNvCxnSpPr>
          <p:nvPr userDrawn="1"/>
        </p:nvCxnSpPr>
        <p:spPr bwMode="auto">
          <a:xfrm>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2"/>
          <p:cNvCxnSpPr>
            <a:cxnSpLocks noChangeShapeType="1"/>
          </p:cNvCxnSpPr>
          <p:nvPr userDrawn="1"/>
        </p:nvCxnSpPr>
        <p:spPr bwMode="auto">
          <a:xfrm flipH="1">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950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Blue Two Conte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p>
        </p:txBody>
      </p:sp>
      <p:sp>
        <p:nvSpPr>
          <p:cNvPr id="3" name="Content Placeholder 2"/>
          <p:cNvSpPr>
            <a:spLocks noGrp="1"/>
          </p:cNvSpPr>
          <p:nvPr>
            <p:ph sz="half" idx="1"/>
          </p:nvPr>
        </p:nvSpPr>
        <p:spPr>
          <a:xfrm>
            <a:off x="419101" y="1470027"/>
            <a:ext cx="5520000" cy="4521199"/>
          </a:xfrm>
        </p:spPr>
        <p:txBody>
          <a:bodyPr/>
          <a:lstStyle>
            <a:lvl1pPr>
              <a:buClr>
                <a:srgbClr val="07243D"/>
              </a:buClr>
              <a:defRPr sz="1800"/>
            </a:lvl1pPr>
            <a:lvl2pPr>
              <a:buClr>
                <a:srgbClr val="07243D"/>
              </a:buClr>
              <a:defRPr sz="1600"/>
            </a:lvl2pPr>
            <a:lvl3pPr>
              <a:buClr>
                <a:srgbClr val="07243D"/>
              </a:buClr>
              <a:defRPr sz="1400"/>
            </a:lvl3pPr>
            <a:lvl4pPr>
              <a:buClr>
                <a:srgbClr val="07243D"/>
              </a:buClr>
              <a:defRPr sz="1400"/>
            </a:lvl4pPr>
            <a:lvl5pPr>
              <a:buClr>
                <a:srgbClr val="07243D"/>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6230877" y="1470025"/>
            <a:ext cx="5520000" cy="4521200"/>
          </a:xfrm>
        </p:spPr>
        <p:txBody>
          <a:bodyPr/>
          <a:lstStyle>
            <a:lvl1pPr>
              <a:buClr>
                <a:srgbClr val="07243D"/>
              </a:buClr>
              <a:defRPr sz="1800"/>
            </a:lvl1pPr>
            <a:lvl2pPr>
              <a:buClr>
                <a:srgbClr val="07243D"/>
              </a:buClr>
              <a:defRPr sz="1600"/>
            </a:lvl2pPr>
            <a:lvl3pPr>
              <a:buClr>
                <a:srgbClr val="07243D"/>
              </a:buClr>
              <a:defRPr sz="1400"/>
            </a:lvl3pPr>
            <a:lvl4pPr>
              <a:buClr>
                <a:srgbClr val="07243D"/>
              </a:buClr>
              <a:defRPr sz="1400"/>
            </a:lvl4pPr>
            <a:lvl5pPr>
              <a:buClr>
                <a:srgbClr val="07243D"/>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198741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lue Alternative Title Slide">
    <p:spTree>
      <p:nvGrpSpPr>
        <p:cNvPr id="1" name=""/>
        <p:cNvGrpSpPr/>
        <p:nvPr/>
      </p:nvGrpSpPr>
      <p:grpSpPr>
        <a:xfrm>
          <a:off x="0" y="0"/>
          <a:ext cx="0" cy="0"/>
          <a:chOff x="0" y="0"/>
          <a:chExt cx="0" cy="0"/>
        </a:xfrm>
      </p:grpSpPr>
      <p:sp>
        <p:nvSpPr>
          <p:cNvPr id="10" name="Rectangle 6"/>
          <p:cNvSpPr/>
          <p:nvPr userDrawn="1"/>
        </p:nvSpPr>
        <p:spPr>
          <a:xfrm>
            <a:off x="0" y="-7962"/>
            <a:ext cx="12201600" cy="6865200"/>
          </a:xfrm>
          <a:prstGeom prst="rect">
            <a:avLst/>
          </a:prstGeom>
          <a:solidFill>
            <a:srgbClr val="0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19101" y="1668218"/>
            <a:ext cx="11358033" cy="1470025"/>
          </a:xfrm>
        </p:spPr>
        <p:txBody>
          <a:bodyPr>
            <a:normAutofit/>
          </a:bodyPr>
          <a:lstStyle>
            <a:lvl1pPr algn="ctr">
              <a:lnSpc>
                <a:spcPct val="90000"/>
              </a:lnSpc>
              <a:defRPr sz="4800">
                <a:solidFill>
                  <a:schemeClr val="bg1"/>
                </a:solidFill>
              </a:defRPr>
            </a:lvl1pPr>
          </a:lstStyle>
          <a:p>
            <a:r>
              <a:rPr lang="da-DK" noProof="0"/>
              <a:t>Klik for at redigere i master</a:t>
            </a:r>
            <a:endParaRPr lang="da-DK" noProof="0" dirty="0"/>
          </a:p>
        </p:txBody>
      </p:sp>
      <p:sp>
        <p:nvSpPr>
          <p:cNvPr id="3" name="Subtitle 2"/>
          <p:cNvSpPr>
            <a:spLocks noGrp="1"/>
          </p:cNvSpPr>
          <p:nvPr>
            <p:ph type="subTitle" idx="1"/>
          </p:nvPr>
        </p:nvSpPr>
        <p:spPr>
          <a:xfrm>
            <a:off x="419101" y="3423992"/>
            <a:ext cx="11358033" cy="1752600"/>
          </a:xfrm>
        </p:spPr>
        <p:txBody>
          <a:bodyPr/>
          <a:lstStyle>
            <a:lvl1pPr marL="0" indent="0" algn="ctr">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i master</a:t>
            </a:r>
            <a:endParaRPr lang="da-DK" noProof="0" dirty="0"/>
          </a:p>
        </p:txBody>
      </p:sp>
    </p:spTree>
    <p:extLst>
      <p:ext uri="{BB962C8B-B14F-4D97-AF65-F5344CB8AC3E}">
        <p14:creationId xmlns:p14="http://schemas.microsoft.com/office/powerpoint/2010/main" val="3893063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End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969" y="6190541"/>
            <a:ext cx="1065599" cy="445916"/>
          </a:xfrm>
          <a:prstGeom prst="rect">
            <a:avLst/>
          </a:prstGeom>
        </p:spPr>
      </p:pic>
      <p:sp>
        <p:nvSpPr>
          <p:cNvPr id="8" name="Rectangle 6"/>
          <p:cNvSpPr/>
          <p:nvPr userDrawn="1"/>
        </p:nvSpPr>
        <p:spPr>
          <a:xfrm>
            <a:off x="0" y="-7962"/>
            <a:ext cx="12201600" cy="6865200"/>
          </a:xfrm>
          <a:prstGeom prst="rect">
            <a:avLst/>
          </a:prstGeom>
          <a:solidFill>
            <a:srgbClr val="0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244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lue Title Only">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en-US" noProof="0" dirty="0"/>
          </a:p>
        </p:txBody>
      </p:sp>
    </p:spTree>
    <p:extLst>
      <p:ext uri="{BB962C8B-B14F-4D97-AF65-F5344CB8AC3E}">
        <p14:creationId xmlns:p14="http://schemas.microsoft.com/office/powerpoint/2010/main" val="2553789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ight Blue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11" y="1494754"/>
            <a:ext cx="9588451" cy="4012429"/>
          </a:xfrm>
          <a:prstGeom prst="rect">
            <a:avLst/>
          </a:prstGeom>
        </p:spPr>
      </p:pic>
      <p:sp>
        <p:nvSpPr>
          <p:cNvPr id="3" name="Footer Placeholder 2"/>
          <p:cNvSpPr>
            <a:spLocks noGrp="1"/>
          </p:cNvSpPr>
          <p:nvPr>
            <p:ph type="ftr" sz="quarter" idx="11"/>
          </p:nvPr>
        </p:nvSpPr>
        <p:spPr>
          <a:xfrm>
            <a:off x="2229746" y="6483776"/>
            <a:ext cx="4893165" cy="162000"/>
          </a:xfrm>
          <a:prstGeom prst="rect">
            <a:avLst/>
          </a:prstGeom>
        </p:spPr>
        <p:txBody>
          <a:bodyPr/>
          <a:lstStyle>
            <a:lvl1pPr>
              <a:defRPr>
                <a:solidFill>
                  <a:schemeClr val="accent3"/>
                </a:solidFill>
              </a:defRPr>
            </a:lvl1pPr>
          </a:lstStyle>
          <a:p>
            <a:endParaRPr lang="da-DK" dirty="0"/>
          </a:p>
        </p:txBody>
      </p:sp>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012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ight Blue Title and Content">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en-US" noProof="0" dirty="0"/>
          </a:p>
        </p:txBody>
      </p:sp>
      <p:sp>
        <p:nvSpPr>
          <p:cNvPr id="3" name="Content Placeholder 2"/>
          <p:cNvSpPr>
            <a:spLocks noGrp="1"/>
          </p:cNvSpPr>
          <p:nvPr>
            <p:ph idx="1"/>
          </p:nvPr>
        </p:nvSpPr>
        <p:spPr/>
        <p:txBody>
          <a:bodyPr/>
          <a:lstStyle>
            <a:lvl1pPr>
              <a:buClr>
                <a:srgbClr val="98C5EB"/>
              </a:buClr>
              <a:defRPr/>
            </a:lvl1pPr>
            <a:lvl2pPr>
              <a:buClr>
                <a:srgbClr val="98C5EB"/>
              </a:buClr>
              <a:defRPr/>
            </a:lvl2pPr>
            <a:lvl3pPr>
              <a:buClr>
                <a:srgbClr val="98C5EB"/>
              </a:buClr>
              <a:defRPr/>
            </a:lvl3pPr>
            <a:lvl4pPr>
              <a:buClr>
                <a:srgbClr val="98C5EB"/>
              </a:buClr>
              <a:defRPr/>
            </a:lvl4pPr>
            <a:lvl5pPr>
              <a:buClr>
                <a:srgbClr val="98C5EB"/>
              </a:buClr>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
        <p:nvSpPr>
          <p:cNvPr id="16" name="Text Box 54"/>
          <p:cNvSpPr txBox="1">
            <a:spLocks noChangeArrowheads="1"/>
          </p:cNvSpPr>
          <p:nvPr userDrawn="1"/>
        </p:nvSpPr>
        <p:spPr bwMode="auto">
          <a:xfrm>
            <a:off x="-3564051" y="1472097"/>
            <a:ext cx="345651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0000"/>
              </a:lnSpc>
            </a:pPr>
            <a:r>
              <a:rPr lang="da-DK" sz="1000" noProof="0" dirty="0">
                <a:solidFill>
                  <a:schemeClr val="bg1"/>
                </a:solidFill>
              </a:rPr>
              <a:t>Tekstslide i punktform</a:t>
            </a:r>
          </a:p>
          <a:p>
            <a:pPr algn="r">
              <a:lnSpc>
                <a:spcPct val="100000"/>
              </a:lnSpc>
            </a:pPr>
            <a:r>
              <a:rPr lang="da-DK" sz="1000" noProof="0" dirty="0">
                <a:solidFill>
                  <a:schemeClr val="bg1"/>
                </a:solidFill>
              </a:rPr>
              <a:t>Rubrik, helst 1 linje</a:t>
            </a:r>
          </a:p>
          <a:p>
            <a:pPr algn="r">
              <a:lnSpc>
                <a:spcPct val="100000"/>
              </a:lnSpc>
            </a:pPr>
            <a:r>
              <a:rPr lang="da-DK" sz="1000" noProof="0" dirty="0">
                <a:solidFill>
                  <a:schemeClr val="bg1"/>
                </a:solidFill>
              </a:rPr>
              <a:t>Brug ”Forøg/Formindsk indryk” </a:t>
            </a:r>
          </a:p>
          <a:p>
            <a:pPr algn="r">
              <a:lnSpc>
                <a:spcPct val="100000"/>
              </a:lnSpc>
            </a:pPr>
            <a:r>
              <a:rPr lang="da-DK" sz="1000" noProof="0" dirty="0">
                <a:solidFill>
                  <a:schemeClr val="bg1"/>
                </a:solidFill>
              </a:rPr>
              <a:t> for at få de forskellige niveauer frem</a:t>
            </a:r>
          </a:p>
        </p:txBody>
      </p:sp>
      <p:pic>
        <p:nvPicPr>
          <p:cNvPr id="17" name="Picture 14" descr="fke3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9183" y="214285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p:cNvCxnSpPr>
            <a:cxnSpLocks noChangeShapeType="1"/>
          </p:cNvCxnSpPr>
          <p:nvPr userDrawn="1"/>
        </p:nvCxnSpPr>
        <p:spPr bwMode="auto">
          <a:xfrm>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9"/>
          <p:cNvCxnSpPr>
            <a:cxnSpLocks noChangeShapeType="1"/>
          </p:cNvCxnSpPr>
          <p:nvPr userDrawn="1"/>
        </p:nvCxnSpPr>
        <p:spPr bwMode="auto">
          <a:xfrm flipH="1">
            <a:off x="-15091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2366" y="2141271"/>
            <a:ext cx="596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11"/>
          <p:cNvCxnSpPr>
            <a:cxnSpLocks noChangeShapeType="1"/>
          </p:cNvCxnSpPr>
          <p:nvPr userDrawn="1"/>
        </p:nvCxnSpPr>
        <p:spPr bwMode="auto">
          <a:xfrm>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2"/>
          <p:cNvCxnSpPr>
            <a:cxnSpLocks noChangeShapeType="1"/>
          </p:cNvCxnSpPr>
          <p:nvPr userDrawn="1"/>
        </p:nvCxnSpPr>
        <p:spPr bwMode="auto">
          <a:xfrm flipH="1">
            <a:off x="-391583" y="2152384"/>
            <a:ext cx="243417" cy="219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7672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ight Blue Two Content">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noProof="0"/>
              <a:t>Klik for at redigere i master</a:t>
            </a:r>
            <a:endParaRPr lang="en-US" noProof="0" dirty="0"/>
          </a:p>
        </p:txBody>
      </p:sp>
      <p:sp>
        <p:nvSpPr>
          <p:cNvPr id="3" name="Content Placeholder 2"/>
          <p:cNvSpPr>
            <a:spLocks noGrp="1"/>
          </p:cNvSpPr>
          <p:nvPr>
            <p:ph sz="half" idx="1"/>
          </p:nvPr>
        </p:nvSpPr>
        <p:spPr>
          <a:xfrm>
            <a:off x="419101" y="1470027"/>
            <a:ext cx="5520000" cy="4521199"/>
          </a:xfrm>
        </p:spPr>
        <p:txBody>
          <a:bodyPr/>
          <a:lstStyle>
            <a:lvl1pPr>
              <a:buClr>
                <a:srgbClr val="98C5EB"/>
              </a:buClr>
              <a:defRPr sz="1800"/>
            </a:lvl1pPr>
            <a:lvl2pPr>
              <a:buClr>
                <a:srgbClr val="98C5EB"/>
              </a:buClr>
              <a:defRPr sz="1600"/>
            </a:lvl2pPr>
            <a:lvl3pPr>
              <a:buClr>
                <a:srgbClr val="98C5EB"/>
              </a:buClr>
              <a:defRPr sz="1400"/>
            </a:lvl3pPr>
            <a:lvl4pPr>
              <a:buClr>
                <a:srgbClr val="98C5EB"/>
              </a:buClr>
              <a:defRPr sz="1400"/>
            </a:lvl4pPr>
            <a:lvl5pPr>
              <a:buClr>
                <a:srgbClr val="98C5EB"/>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
        <p:nvSpPr>
          <p:cNvPr id="4" name="Content Placeholder 3"/>
          <p:cNvSpPr>
            <a:spLocks noGrp="1"/>
          </p:cNvSpPr>
          <p:nvPr>
            <p:ph sz="half" idx="2"/>
          </p:nvPr>
        </p:nvSpPr>
        <p:spPr>
          <a:xfrm>
            <a:off x="6230877" y="1470025"/>
            <a:ext cx="5520000" cy="4521200"/>
          </a:xfrm>
        </p:spPr>
        <p:txBody>
          <a:bodyPr/>
          <a:lstStyle>
            <a:lvl1pPr>
              <a:buClr>
                <a:srgbClr val="98C5EB"/>
              </a:buClr>
              <a:defRPr sz="1800"/>
            </a:lvl1pPr>
            <a:lvl2pPr>
              <a:buClr>
                <a:srgbClr val="98C5EB"/>
              </a:buClr>
              <a:defRPr sz="1600"/>
            </a:lvl2pPr>
            <a:lvl3pPr>
              <a:buClr>
                <a:srgbClr val="98C5EB"/>
              </a:buClr>
              <a:defRPr sz="1400"/>
            </a:lvl3pPr>
            <a:lvl4pPr>
              <a:buClr>
                <a:srgbClr val="98C5EB"/>
              </a:buClr>
              <a:defRPr sz="1400"/>
            </a:lvl4pPr>
            <a:lvl5pPr>
              <a:buClr>
                <a:srgbClr val="98C5EB"/>
              </a:buClr>
              <a:defRPr sz="14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Tree>
    <p:extLst>
      <p:ext uri="{BB962C8B-B14F-4D97-AF65-F5344CB8AC3E}">
        <p14:creationId xmlns:p14="http://schemas.microsoft.com/office/powerpoint/2010/main" val="259364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Light Blue Alternative Title Slide">
    <p:spTree>
      <p:nvGrpSpPr>
        <p:cNvPr id="1" name=""/>
        <p:cNvGrpSpPr/>
        <p:nvPr/>
      </p:nvGrpSpPr>
      <p:grpSpPr>
        <a:xfrm>
          <a:off x="0" y="0"/>
          <a:ext cx="0" cy="0"/>
          <a:chOff x="0" y="0"/>
          <a:chExt cx="0" cy="0"/>
        </a:xfrm>
      </p:grpSpPr>
      <p:sp>
        <p:nvSpPr>
          <p:cNvPr id="8" name="Rectangle 6"/>
          <p:cNvSpPr/>
          <p:nvPr userDrawn="1"/>
        </p:nvSpPr>
        <p:spPr>
          <a:xfrm>
            <a:off x="1503" y="-3600"/>
            <a:ext cx="12201600" cy="6865200"/>
          </a:xfrm>
          <a:prstGeom prst="rect">
            <a:avLst/>
          </a:prstGeom>
          <a:solidFill>
            <a:srgbClr val="98C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19101" y="1668218"/>
            <a:ext cx="11358033" cy="1470025"/>
          </a:xfrm>
        </p:spPr>
        <p:txBody>
          <a:bodyPr>
            <a:normAutofit/>
          </a:bodyPr>
          <a:lstStyle>
            <a:lvl1pPr algn="ctr">
              <a:lnSpc>
                <a:spcPct val="90000"/>
              </a:lnSpc>
              <a:defRPr sz="4800">
                <a:solidFill>
                  <a:schemeClr val="bg1"/>
                </a:solidFill>
              </a:defRPr>
            </a:lvl1pPr>
          </a:lstStyle>
          <a:p>
            <a:r>
              <a:rPr lang="da-DK" noProof="0"/>
              <a:t>Klik for at redigere i master</a:t>
            </a:r>
            <a:endParaRPr lang="en-US" noProof="0" dirty="0"/>
          </a:p>
        </p:txBody>
      </p:sp>
      <p:sp>
        <p:nvSpPr>
          <p:cNvPr id="3" name="Subtitle 2"/>
          <p:cNvSpPr>
            <a:spLocks noGrp="1"/>
          </p:cNvSpPr>
          <p:nvPr>
            <p:ph type="subTitle" idx="1"/>
          </p:nvPr>
        </p:nvSpPr>
        <p:spPr>
          <a:xfrm>
            <a:off x="419101" y="3423992"/>
            <a:ext cx="11358033" cy="1752600"/>
          </a:xfrm>
        </p:spPr>
        <p:txBody>
          <a:bodyPr/>
          <a:lstStyle>
            <a:lvl1pPr marL="0" indent="0" algn="ctr">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i master</a:t>
            </a:r>
            <a:endParaRPr lang="en-US" noProof="0" dirty="0"/>
          </a:p>
        </p:txBody>
      </p:sp>
    </p:spTree>
    <p:extLst>
      <p:ext uri="{BB962C8B-B14F-4D97-AF65-F5344CB8AC3E}">
        <p14:creationId xmlns:p14="http://schemas.microsoft.com/office/powerpoint/2010/main" val="20345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17221-60BE-41AE-B55F-9FDEF3C1363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DC17053-A911-40DC-B954-4AB32B581E8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ACCA938-56BB-4C0E-B335-F9EA3338B28E}"/>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9851764-D986-4EA2-AA49-5DA1AF563924}"/>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6" name="Pladsholder til sidefod 5">
            <a:extLst>
              <a:ext uri="{FF2B5EF4-FFF2-40B4-BE49-F238E27FC236}">
                <a16:creationId xmlns:a16="http://schemas.microsoft.com/office/drawing/2014/main" id="{706B9F20-BB13-4E8A-B0FD-8424E11ED53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BAADCB-C510-499A-82EF-6EDEF96B6E85}"/>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695673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Blue End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969" y="6190541"/>
            <a:ext cx="1065599" cy="445916"/>
          </a:xfrm>
          <a:prstGeom prst="rect">
            <a:avLst/>
          </a:prstGeom>
        </p:spPr>
      </p:pic>
      <p:sp>
        <p:nvSpPr>
          <p:cNvPr id="5" name="Rectangle 6"/>
          <p:cNvSpPr/>
          <p:nvPr userDrawn="1"/>
        </p:nvSpPr>
        <p:spPr>
          <a:xfrm>
            <a:off x="1503" y="-3600"/>
            <a:ext cx="12201600" cy="6865200"/>
          </a:xfrm>
          <a:prstGeom prst="rect">
            <a:avLst/>
          </a:prstGeom>
          <a:solidFill>
            <a:srgbClr val="98C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Tree>
    <p:extLst>
      <p:ext uri="{BB962C8B-B14F-4D97-AF65-F5344CB8AC3E}">
        <p14:creationId xmlns:p14="http://schemas.microsoft.com/office/powerpoint/2010/main" val="107429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Light 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5" name="Rectangle 6"/>
          <p:cNvSpPr/>
          <p:nvPr userDrawn="1"/>
        </p:nvSpPr>
        <p:spPr>
          <a:xfrm>
            <a:off x="1503" y="-3600"/>
            <a:ext cx="12201600" cy="6865200"/>
          </a:xfrm>
          <a:prstGeom prst="rect">
            <a:avLst/>
          </a:prstGeom>
          <a:solidFill>
            <a:srgbClr val="98C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9647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796" b="63235"/>
          <a:stretch/>
        </p:blipFill>
        <p:spPr>
          <a:xfrm>
            <a:off x="9606843" y="0"/>
            <a:ext cx="2585156" cy="2514600"/>
          </a:xfrm>
          <a:prstGeom prst="rect">
            <a:avLst/>
          </a:prstGeom>
        </p:spPr>
      </p:pic>
      <p:sp>
        <p:nvSpPr>
          <p:cNvPr id="5" name="Pladsholder til titel 1"/>
          <p:cNvSpPr>
            <a:spLocks noGrp="1"/>
          </p:cNvSpPr>
          <p:nvPr>
            <p:ph type="title" hasCustomPrompt="1"/>
          </p:nvPr>
        </p:nvSpPr>
        <p:spPr>
          <a:xfrm>
            <a:off x="912000" y="1008001"/>
            <a:ext cx="10331451" cy="740305"/>
          </a:xfrm>
          <a:prstGeom prst="rect">
            <a:avLst/>
          </a:prstGeom>
        </p:spPr>
        <p:txBody>
          <a:bodyPr vert="horz" lIns="0" tIns="0" rIns="0" bIns="0" rtlCol="0" anchor="t" anchorCtr="0">
            <a:noAutofit/>
          </a:bodyPr>
          <a:lstStyle>
            <a:lvl1pPr>
              <a:defRPr sz="2200" b="1" i="0" baseline="0">
                <a:solidFill>
                  <a:schemeClr val="tx1"/>
                </a:solidFill>
                <a:latin typeface="Verdana"/>
                <a:cs typeface="Verdana"/>
              </a:defRPr>
            </a:lvl1pPr>
          </a:lstStyle>
          <a:p>
            <a:r>
              <a:rPr lang="en-GB"/>
              <a:t>Click to add a title</a:t>
            </a:r>
            <a:endParaRPr lang="en-GB" dirty="0"/>
          </a:p>
        </p:txBody>
      </p:sp>
      <p:sp>
        <p:nvSpPr>
          <p:cNvPr id="6" name="Pladsholder til tekst 12"/>
          <p:cNvSpPr>
            <a:spLocks noGrp="1"/>
          </p:cNvSpPr>
          <p:nvPr>
            <p:ph type="body" sz="quarter" idx="10" hasCustomPrompt="1"/>
          </p:nvPr>
        </p:nvSpPr>
        <p:spPr>
          <a:xfrm>
            <a:off x="912284" y="2371724"/>
            <a:ext cx="9802283" cy="3295652"/>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noProof="0"/>
              <a:t>Click to add text</a:t>
            </a:r>
          </a:p>
          <a:p>
            <a:pPr lvl="1"/>
            <a:r>
              <a:rPr lang="en-GB"/>
              <a:t>Andet niveau</a:t>
            </a:r>
          </a:p>
          <a:p>
            <a:pPr lvl="2"/>
            <a:r>
              <a:rPr lang="en-GB"/>
              <a:t>Tredje niveau</a:t>
            </a:r>
          </a:p>
          <a:p>
            <a:pPr lvl="3"/>
            <a:r>
              <a:rPr lang="en-GB"/>
              <a:t>Fjerde niveau</a:t>
            </a:r>
          </a:p>
          <a:p>
            <a:pPr lvl="4"/>
            <a:r>
              <a:rPr lang="en-GB"/>
              <a:t>Femte niveau</a:t>
            </a:r>
            <a:endParaRPr lang="en-GB" dirty="0"/>
          </a:p>
        </p:txBody>
      </p:sp>
      <p:pic>
        <p:nvPicPr>
          <p:cNvPr id="7" name="Billede 6" descr="Dansk Standard_logo.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5108" t="85227"/>
          <a:stretch/>
        </p:blipFill>
        <p:spPr>
          <a:xfrm>
            <a:off x="10376371" y="5842000"/>
            <a:ext cx="1815629" cy="1010412"/>
          </a:xfrm>
          <a:prstGeom prst="rect">
            <a:avLst/>
          </a:prstGeom>
        </p:spPr>
      </p:pic>
    </p:spTree>
    <p:extLst>
      <p:ext uri="{BB962C8B-B14F-4D97-AF65-F5344CB8AC3E}">
        <p14:creationId xmlns:p14="http://schemas.microsoft.com/office/powerpoint/2010/main" val="2270529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224599" cy="6857999"/>
          </a:xfrm>
          <a:prstGeom prst="rect">
            <a:avLst/>
          </a:prstGeom>
        </p:spPr>
      </p:pic>
      <p:sp>
        <p:nvSpPr>
          <p:cNvPr id="10" name="Pladsholder til titel 1"/>
          <p:cNvSpPr>
            <a:spLocks noGrp="1"/>
          </p:cNvSpPr>
          <p:nvPr>
            <p:ph type="title"/>
          </p:nvPr>
        </p:nvSpPr>
        <p:spPr>
          <a:xfrm>
            <a:off x="-1" y="2309530"/>
            <a:ext cx="12224599" cy="1143000"/>
          </a:xfrm>
          <a:prstGeom prst="rect">
            <a:avLst/>
          </a:prstGeom>
        </p:spPr>
        <p:txBody>
          <a:bodyPr vert="horz" lIns="0" tIns="0" rIns="91440" bIns="0" rtlCol="0" anchor="b" anchorCtr="0">
            <a:noAutofit/>
          </a:bodyPr>
          <a:lstStyle>
            <a:lvl1pPr algn="ctr">
              <a:defRPr sz="3200" b="1">
                <a:solidFill>
                  <a:schemeClr val="bg1"/>
                </a:solidFill>
                <a:latin typeface="Verdana"/>
                <a:cs typeface="Verdana"/>
              </a:defRPr>
            </a:lvl1pPr>
          </a:lstStyle>
          <a:p>
            <a:r>
              <a:rPr lang="da-DK"/>
              <a:t>Klik for at redigere i master</a:t>
            </a:r>
            <a:endParaRPr lang="da-DK" dirty="0"/>
          </a:p>
        </p:txBody>
      </p:sp>
      <p:sp>
        <p:nvSpPr>
          <p:cNvPr id="11" name="Pladsholder til titel 1"/>
          <p:cNvSpPr txBox="1">
            <a:spLocks/>
          </p:cNvSpPr>
          <p:nvPr userDrawn="1"/>
        </p:nvSpPr>
        <p:spPr>
          <a:xfrm>
            <a:off x="0" y="3466962"/>
            <a:ext cx="12192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400" b="0" dirty="0">
              <a:solidFill>
                <a:schemeClr val="bg1"/>
              </a:solidFill>
              <a:latin typeface="Verdana"/>
              <a:cs typeface="Verdana"/>
            </a:endParaRPr>
          </a:p>
        </p:txBody>
      </p:sp>
      <p:sp>
        <p:nvSpPr>
          <p:cNvPr id="13" name="Pladsholder til titel 1"/>
          <p:cNvSpPr txBox="1">
            <a:spLocks/>
          </p:cNvSpPr>
          <p:nvPr userDrawn="1"/>
        </p:nvSpPr>
        <p:spPr>
          <a:xfrm>
            <a:off x="0" y="3474178"/>
            <a:ext cx="12192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500" b="0" dirty="0">
              <a:solidFill>
                <a:schemeClr val="bg1"/>
              </a:solidFill>
              <a:latin typeface="Verdana"/>
              <a:cs typeface="Verdana"/>
            </a:endParaRPr>
          </a:p>
        </p:txBody>
      </p:sp>
      <p:sp>
        <p:nvSpPr>
          <p:cNvPr id="16" name="Pladsholder til tekst 15"/>
          <p:cNvSpPr>
            <a:spLocks noGrp="1"/>
          </p:cNvSpPr>
          <p:nvPr>
            <p:ph type="body" sz="quarter" idx="10"/>
          </p:nvPr>
        </p:nvSpPr>
        <p:spPr>
          <a:xfrm>
            <a:off x="-1" y="3474178"/>
            <a:ext cx="12224599" cy="723900"/>
          </a:xfrm>
        </p:spPr>
        <p:txBody>
          <a:bodyPr>
            <a:noAutofit/>
          </a:bodyPr>
          <a:lstStyle>
            <a:lvl1pPr marL="0" indent="0" algn="ctr">
              <a:buNone/>
              <a:defRPr sz="2500">
                <a:solidFill>
                  <a:schemeClr val="bg1"/>
                </a:solidFill>
                <a:latin typeface="Verdana"/>
                <a:cs typeface="Verdana"/>
              </a:defRPr>
            </a:lvl1pPr>
          </a:lstStyle>
          <a:p>
            <a:pPr lvl="0"/>
            <a:r>
              <a:rPr lang="da-DK"/>
              <a:t>Klik for at redigere i master</a:t>
            </a:r>
          </a:p>
        </p:txBody>
      </p:sp>
    </p:spTree>
    <p:extLst>
      <p:ext uri="{BB962C8B-B14F-4D97-AF65-F5344CB8AC3E}">
        <p14:creationId xmlns:p14="http://schemas.microsoft.com/office/powerpoint/2010/main" val="4163090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 tekstboks klar">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06843" y="0"/>
            <a:ext cx="2585156" cy="2514600"/>
          </a:xfrm>
          <a:prstGeom prst="rect">
            <a:avLst/>
          </a:prstGeom>
        </p:spPr>
      </p:pic>
      <p:pic>
        <p:nvPicPr>
          <p:cNvPr id="4" name="Billede 3" descr="PPT_grafik_logo.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376371" y="5842000"/>
            <a:ext cx="1815629" cy="1011824"/>
          </a:xfrm>
          <a:prstGeom prst="rect">
            <a:avLst/>
          </a:prstGeom>
        </p:spPr>
      </p:pic>
      <p:sp>
        <p:nvSpPr>
          <p:cNvPr id="5" name="Pladsholder til titel 1"/>
          <p:cNvSpPr>
            <a:spLocks noGrp="1"/>
          </p:cNvSpPr>
          <p:nvPr>
            <p:ph type="title"/>
          </p:nvPr>
        </p:nvSpPr>
        <p:spPr>
          <a:xfrm>
            <a:off x="912000" y="1008001"/>
            <a:ext cx="10331451"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i master</a:t>
            </a:r>
            <a:endParaRPr lang="da-DK" dirty="0"/>
          </a:p>
        </p:txBody>
      </p:sp>
      <p:sp>
        <p:nvSpPr>
          <p:cNvPr id="6" name="Pladsholder til tekst 12"/>
          <p:cNvSpPr>
            <a:spLocks noGrp="1"/>
          </p:cNvSpPr>
          <p:nvPr>
            <p:ph type="body" sz="quarter" idx="10"/>
          </p:nvPr>
        </p:nvSpPr>
        <p:spPr>
          <a:xfrm>
            <a:off x="912284" y="2371724"/>
            <a:ext cx="9802283" cy="3295652"/>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16808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1A9D5-2C8B-4149-B90C-A8264C3646B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364314E-2500-48C7-B0C0-6CA223429A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25C16592-EB54-4059-B497-479D86F9AB0B}"/>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E1179FF-A175-48E3-A81B-8DD4391C8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539110C-B0F0-414E-8BA7-5307DC701F2B}"/>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393F14D-E260-427C-B8AC-4629A7011DC1}"/>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8" name="Pladsholder til sidefod 7">
            <a:extLst>
              <a:ext uri="{FF2B5EF4-FFF2-40B4-BE49-F238E27FC236}">
                <a16:creationId xmlns:a16="http://schemas.microsoft.com/office/drawing/2014/main" id="{05553DF0-25E3-41B5-A249-751BF8DBAE1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498DD2E-D222-4B99-92CB-4542CE098F00}"/>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403206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0E06F-28F2-43BA-9A73-B7535D75CD8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5685C6B-F60D-47CD-95E3-C4BDD4FF44DE}"/>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4" name="Pladsholder til sidefod 3">
            <a:extLst>
              <a:ext uri="{FF2B5EF4-FFF2-40B4-BE49-F238E27FC236}">
                <a16:creationId xmlns:a16="http://schemas.microsoft.com/office/drawing/2014/main" id="{95E09689-2211-4B99-9327-570B4383AAD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3CE42CC-0852-450B-BD53-854DEC63BC71}"/>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105693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0514133-B619-42C7-BE5A-E70885AD97BD}"/>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3" name="Pladsholder til sidefod 2">
            <a:extLst>
              <a:ext uri="{FF2B5EF4-FFF2-40B4-BE49-F238E27FC236}">
                <a16:creationId xmlns:a16="http://schemas.microsoft.com/office/drawing/2014/main" id="{3504342F-865D-4AB0-94BE-41E159A1A59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F5FF6DF-73FF-4FE0-A1EA-2A936431CEDD}"/>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19623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F026F-5D6E-4E31-BCAF-037D0C39FD2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C358D77-B737-4431-98A4-D7F76015B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4120FC4-6968-4C79-9F06-B40601ACE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70F84A3-BDEE-4ABB-AD5A-82D451F6F226}"/>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6" name="Pladsholder til sidefod 5">
            <a:extLst>
              <a:ext uri="{FF2B5EF4-FFF2-40B4-BE49-F238E27FC236}">
                <a16:creationId xmlns:a16="http://schemas.microsoft.com/office/drawing/2014/main" id="{783C05AF-1F0D-4AC3-B1BF-6C667B68DD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C2308A-D9E0-4B9F-98DF-3B1706649A0C}"/>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126841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C9519-5FCC-464D-BAF8-FABB6090AD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E894C5F-6BD0-4EBE-AB20-846B593FF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CF08A2C-B4E9-4A69-BA6F-0DC731B1F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AD2175B-1BA3-4B5E-89FE-7CA58A07F424}"/>
              </a:ext>
            </a:extLst>
          </p:cNvPr>
          <p:cNvSpPr>
            <a:spLocks noGrp="1"/>
          </p:cNvSpPr>
          <p:nvPr>
            <p:ph type="dt" sz="half" idx="10"/>
          </p:nvPr>
        </p:nvSpPr>
        <p:spPr/>
        <p:txBody>
          <a:bodyPr/>
          <a:lstStyle/>
          <a:p>
            <a:fld id="{2935AC4F-C286-4B30-BC8D-BC2F5CD0F5CE}" type="datetimeFigureOut">
              <a:rPr lang="da-DK" smtClean="0"/>
              <a:t>08-05-2019</a:t>
            </a:fld>
            <a:endParaRPr lang="da-DK"/>
          </a:p>
        </p:txBody>
      </p:sp>
      <p:sp>
        <p:nvSpPr>
          <p:cNvPr id="6" name="Pladsholder til sidefod 5">
            <a:extLst>
              <a:ext uri="{FF2B5EF4-FFF2-40B4-BE49-F238E27FC236}">
                <a16:creationId xmlns:a16="http://schemas.microsoft.com/office/drawing/2014/main" id="{FF2A39EF-7519-4877-B78A-CC585CF762D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07F8295-1E96-445C-A256-B8EE22319989}"/>
              </a:ext>
            </a:extLst>
          </p:cNvPr>
          <p:cNvSpPr>
            <a:spLocks noGrp="1"/>
          </p:cNvSpPr>
          <p:nvPr>
            <p:ph type="sldNum" sz="quarter" idx="12"/>
          </p:nvPr>
        </p:nvSpPr>
        <p:spPr/>
        <p:txBody>
          <a:bodyPr/>
          <a:lstStyle/>
          <a:p>
            <a:fld id="{0B120D6A-27D3-4B0F-9B62-BD472AF9FCF0}" type="slidenum">
              <a:rPr lang="da-DK" smtClean="0"/>
              <a:t>‹nr.›</a:t>
            </a:fld>
            <a:endParaRPr lang="da-DK"/>
          </a:p>
        </p:txBody>
      </p:sp>
    </p:spTree>
    <p:extLst>
      <p:ext uri="{BB962C8B-B14F-4D97-AF65-F5344CB8AC3E}">
        <p14:creationId xmlns:p14="http://schemas.microsoft.com/office/powerpoint/2010/main" val="128693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4AD74B6-6EC1-40E6-8F34-8C4B963F8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A349A48-7798-4270-89D1-0C791F0AA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3CD70A-D486-4D3F-9CFA-43DEC458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5AC4F-C286-4B30-BC8D-BC2F5CD0F5CE}" type="datetimeFigureOut">
              <a:rPr lang="da-DK" smtClean="0"/>
              <a:t>08-05-2019</a:t>
            </a:fld>
            <a:endParaRPr lang="da-DK"/>
          </a:p>
        </p:txBody>
      </p:sp>
      <p:sp>
        <p:nvSpPr>
          <p:cNvPr id="5" name="Pladsholder til sidefod 4">
            <a:extLst>
              <a:ext uri="{FF2B5EF4-FFF2-40B4-BE49-F238E27FC236}">
                <a16:creationId xmlns:a16="http://schemas.microsoft.com/office/drawing/2014/main" id="{E2FA9F97-01BA-4C9B-A92E-DB6EEDA8C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883286B-7BBB-4B4E-BD84-32C8C5476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20D6A-27D3-4B0F-9B62-BD472AF9FCF0}" type="slidenum">
              <a:rPr lang="da-DK" smtClean="0"/>
              <a:t>‹nr.›</a:t>
            </a:fld>
            <a:endParaRPr lang="da-DK"/>
          </a:p>
        </p:txBody>
      </p:sp>
    </p:spTree>
    <p:extLst>
      <p:ext uri="{BB962C8B-B14F-4D97-AF65-F5344CB8AC3E}">
        <p14:creationId xmlns:p14="http://schemas.microsoft.com/office/powerpoint/2010/main" val="68145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912284" y="1008001"/>
            <a:ext cx="10331451" cy="740305"/>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912283" y="2808000"/>
            <a:ext cx="10331451" cy="3384266"/>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54308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200" b="1" kern="1200" baseline="0">
          <a:solidFill>
            <a:schemeClr val="tx1"/>
          </a:solidFill>
          <a:latin typeface="Verdana"/>
          <a:ea typeface="+mj-ea"/>
          <a:cs typeface="Verdana"/>
        </a:defRPr>
      </a:lvl1pPr>
    </p:titleStyle>
    <p:bodyStyle>
      <a:lvl1pPr marL="182563" indent="-18256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1pPr>
      <a:lvl2pPr marL="358775" indent="-17621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2pPr>
      <a:lvl3pPr marL="495300" indent="-136525"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3pPr>
      <a:lvl4pPr marL="657225" indent="-168275"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4pPr>
      <a:lvl5pPr marL="808038" indent="-15081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1" y="321553"/>
            <a:ext cx="11358033" cy="71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noProof="0"/>
              <a:t>Klik for at redigere i master</a:t>
            </a:r>
            <a:endParaRPr lang="en-GB" noProof="0" dirty="0"/>
          </a:p>
        </p:txBody>
      </p:sp>
      <p:sp>
        <p:nvSpPr>
          <p:cNvPr id="1027" name="Rectangle 3"/>
          <p:cNvSpPr>
            <a:spLocks noGrp="1" noChangeArrowheads="1"/>
          </p:cNvSpPr>
          <p:nvPr>
            <p:ph type="body" idx="1"/>
          </p:nvPr>
        </p:nvSpPr>
        <p:spPr bwMode="auto">
          <a:xfrm>
            <a:off x="419101" y="1470027"/>
            <a:ext cx="11358032" cy="452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dirty="0"/>
          </a:p>
        </p:txBody>
      </p:sp>
    </p:spTree>
    <p:extLst>
      <p:ext uri="{BB962C8B-B14F-4D97-AF65-F5344CB8AC3E}">
        <p14:creationId xmlns:p14="http://schemas.microsoft.com/office/powerpoint/2010/main" val="22728315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sldNum="0" hdr="0" ftr="0" dt="0"/>
  <p:txStyles>
    <p:titleStyle>
      <a:lvl1pPr algn="l" rtl="0" eaLnBrk="1" fontAlgn="base" hangingPunct="1">
        <a:lnSpc>
          <a:spcPts val="3000"/>
        </a:lnSpc>
        <a:spcBef>
          <a:spcPct val="0"/>
        </a:spcBef>
        <a:spcAft>
          <a:spcPct val="0"/>
        </a:spcAft>
        <a:defRPr sz="2600">
          <a:solidFill>
            <a:srgbClr val="4E5052"/>
          </a:solidFill>
          <a:latin typeface="+mj-lt"/>
          <a:ea typeface="+mj-ea"/>
          <a:cs typeface="+mj-cs"/>
        </a:defRPr>
      </a:lvl1pPr>
      <a:lvl2pPr algn="l" rtl="0" eaLnBrk="1" fontAlgn="base" hangingPunct="1">
        <a:lnSpc>
          <a:spcPts val="3000"/>
        </a:lnSpc>
        <a:spcBef>
          <a:spcPct val="0"/>
        </a:spcBef>
        <a:spcAft>
          <a:spcPct val="0"/>
        </a:spcAft>
        <a:defRPr sz="2600">
          <a:solidFill>
            <a:schemeClr val="tx1"/>
          </a:solidFill>
          <a:latin typeface="Verdana" pitchFamily="34" charset="0"/>
        </a:defRPr>
      </a:lvl2pPr>
      <a:lvl3pPr algn="l" rtl="0" eaLnBrk="1" fontAlgn="base" hangingPunct="1">
        <a:lnSpc>
          <a:spcPts val="3000"/>
        </a:lnSpc>
        <a:spcBef>
          <a:spcPct val="0"/>
        </a:spcBef>
        <a:spcAft>
          <a:spcPct val="0"/>
        </a:spcAft>
        <a:defRPr sz="2600">
          <a:solidFill>
            <a:schemeClr val="tx1"/>
          </a:solidFill>
          <a:latin typeface="Verdana" pitchFamily="34" charset="0"/>
        </a:defRPr>
      </a:lvl3pPr>
      <a:lvl4pPr algn="l" rtl="0" eaLnBrk="1" fontAlgn="base" hangingPunct="1">
        <a:lnSpc>
          <a:spcPts val="3000"/>
        </a:lnSpc>
        <a:spcBef>
          <a:spcPct val="0"/>
        </a:spcBef>
        <a:spcAft>
          <a:spcPct val="0"/>
        </a:spcAft>
        <a:defRPr sz="2600">
          <a:solidFill>
            <a:schemeClr val="tx1"/>
          </a:solidFill>
          <a:latin typeface="Verdana" pitchFamily="34" charset="0"/>
        </a:defRPr>
      </a:lvl4pPr>
      <a:lvl5pPr algn="l" rtl="0" eaLnBrk="1" fontAlgn="base" hangingPunct="1">
        <a:lnSpc>
          <a:spcPts val="3000"/>
        </a:lnSpc>
        <a:spcBef>
          <a:spcPct val="0"/>
        </a:spcBef>
        <a:spcAft>
          <a:spcPct val="0"/>
        </a:spcAft>
        <a:defRPr sz="2600">
          <a:solidFill>
            <a:schemeClr val="tx1"/>
          </a:solidFill>
          <a:latin typeface="Verdana" pitchFamily="34" charset="0"/>
        </a:defRPr>
      </a:lvl5pPr>
      <a:lvl6pPr marL="457200" algn="l" rtl="0" eaLnBrk="1" fontAlgn="base" hangingPunct="1">
        <a:lnSpc>
          <a:spcPts val="3000"/>
        </a:lnSpc>
        <a:spcBef>
          <a:spcPct val="0"/>
        </a:spcBef>
        <a:spcAft>
          <a:spcPct val="0"/>
        </a:spcAft>
        <a:defRPr sz="2600">
          <a:solidFill>
            <a:schemeClr val="tx1"/>
          </a:solidFill>
          <a:latin typeface="Verdana" pitchFamily="34" charset="0"/>
        </a:defRPr>
      </a:lvl6pPr>
      <a:lvl7pPr marL="914400" algn="l" rtl="0" eaLnBrk="1" fontAlgn="base" hangingPunct="1">
        <a:lnSpc>
          <a:spcPts val="3000"/>
        </a:lnSpc>
        <a:spcBef>
          <a:spcPct val="0"/>
        </a:spcBef>
        <a:spcAft>
          <a:spcPct val="0"/>
        </a:spcAft>
        <a:defRPr sz="2600">
          <a:solidFill>
            <a:schemeClr val="tx1"/>
          </a:solidFill>
          <a:latin typeface="Verdana" pitchFamily="34" charset="0"/>
        </a:defRPr>
      </a:lvl7pPr>
      <a:lvl8pPr marL="1371600" algn="l" rtl="0" eaLnBrk="1" fontAlgn="base" hangingPunct="1">
        <a:lnSpc>
          <a:spcPts val="3000"/>
        </a:lnSpc>
        <a:spcBef>
          <a:spcPct val="0"/>
        </a:spcBef>
        <a:spcAft>
          <a:spcPct val="0"/>
        </a:spcAft>
        <a:defRPr sz="2600">
          <a:solidFill>
            <a:schemeClr val="tx1"/>
          </a:solidFill>
          <a:latin typeface="Verdana" pitchFamily="34" charset="0"/>
        </a:defRPr>
      </a:lvl8pPr>
      <a:lvl9pPr marL="1828800" algn="l" rtl="0" eaLnBrk="1" fontAlgn="base" hangingPunct="1">
        <a:lnSpc>
          <a:spcPts val="3000"/>
        </a:lnSpc>
        <a:spcBef>
          <a:spcPct val="0"/>
        </a:spcBef>
        <a:spcAft>
          <a:spcPct val="0"/>
        </a:spcAft>
        <a:defRPr sz="2600">
          <a:solidFill>
            <a:schemeClr val="tx1"/>
          </a:solidFill>
          <a:latin typeface="Verdana" pitchFamily="34" charset="0"/>
        </a:defRPr>
      </a:lvl9pPr>
    </p:titleStyle>
    <p:bodyStyle>
      <a:lvl1pPr marL="180000" indent="-180000" algn="l" rtl="0" eaLnBrk="1" fontAlgn="base" hangingPunct="1">
        <a:spcBef>
          <a:spcPct val="20000"/>
        </a:spcBef>
        <a:spcAft>
          <a:spcPct val="0"/>
        </a:spcAft>
        <a:buClr>
          <a:schemeClr val="tx1"/>
        </a:buClr>
        <a:buFont typeface="Wingdings" pitchFamily="2" charset="2"/>
        <a:buChar char="§"/>
        <a:defRPr>
          <a:solidFill>
            <a:srgbClr val="4E5052"/>
          </a:solidFill>
          <a:latin typeface="+mn-lt"/>
          <a:ea typeface="+mn-ea"/>
          <a:cs typeface="+mn-cs"/>
        </a:defRPr>
      </a:lvl1pPr>
      <a:lvl2pPr marL="360000" indent="-180000" algn="l" rtl="0" eaLnBrk="1" fontAlgn="base" hangingPunct="1">
        <a:spcBef>
          <a:spcPct val="20000"/>
        </a:spcBef>
        <a:spcAft>
          <a:spcPct val="0"/>
        </a:spcAft>
        <a:buClr>
          <a:schemeClr val="tx1"/>
        </a:buClr>
        <a:buSzPct val="100000"/>
        <a:buFont typeface="Wingdings" pitchFamily="2" charset="2"/>
        <a:buChar char="§"/>
        <a:defRPr sz="1600">
          <a:solidFill>
            <a:srgbClr val="4E5052"/>
          </a:solidFill>
          <a:latin typeface="+mn-lt"/>
        </a:defRPr>
      </a:lvl2pPr>
      <a:lvl3pPr marL="540000" indent="-180000" algn="l" rtl="0" eaLnBrk="1" fontAlgn="base" hangingPunct="1">
        <a:spcBef>
          <a:spcPct val="20000"/>
        </a:spcBef>
        <a:spcAft>
          <a:spcPct val="0"/>
        </a:spcAft>
        <a:buClr>
          <a:schemeClr val="tx1"/>
        </a:buClr>
        <a:buSzPct val="100000"/>
        <a:buFont typeface="Wingdings" pitchFamily="2" charset="2"/>
        <a:buChar char="§"/>
        <a:defRPr sz="1400">
          <a:solidFill>
            <a:srgbClr val="4E5052"/>
          </a:solidFill>
          <a:latin typeface="+mn-lt"/>
        </a:defRPr>
      </a:lvl3pPr>
      <a:lvl4pPr marL="720000" indent="-180000" algn="l" rtl="0" eaLnBrk="1" fontAlgn="base" hangingPunct="1">
        <a:spcBef>
          <a:spcPct val="20000"/>
        </a:spcBef>
        <a:spcAft>
          <a:spcPct val="0"/>
        </a:spcAft>
        <a:buClr>
          <a:schemeClr val="tx1"/>
        </a:buClr>
        <a:buSzPct val="100000"/>
        <a:buFont typeface="Wingdings" pitchFamily="2" charset="2"/>
        <a:buChar char="§"/>
        <a:defRPr sz="1400">
          <a:solidFill>
            <a:srgbClr val="4E5052"/>
          </a:solidFill>
          <a:latin typeface="+mn-lt"/>
        </a:defRPr>
      </a:lvl4pPr>
      <a:lvl5pPr marL="900000" indent="-180000" algn="l" rtl="0" eaLnBrk="1" fontAlgn="base" hangingPunct="1">
        <a:spcBef>
          <a:spcPct val="20000"/>
        </a:spcBef>
        <a:spcAft>
          <a:spcPct val="0"/>
        </a:spcAft>
        <a:buClr>
          <a:schemeClr val="tx1"/>
        </a:buClr>
        <a:buSzPct val="100000"/>
        <a:buFont typeface="Wingdings" pitchFamily="2" charset="2"/>
        <a:buChar char="§"/>
        <a:defRPr sz="1400">
          <a:solidFill>
            <a:srgbClr val="4E5052"/>
          </a:solidFill>
          <a:latin typeface="+mn-lt"/>
        </a:defRPr>
      </a:lvl5pPr>
      <a:lvl6pPr marL="1670050" indent="-182563" algn="l" rtl="0" eaLnBrk="1" fontAlgn="base" hangingPunct="1">
        <a:spcBef>
          <a:spcPct val="20000"/>
        </a:spcBef>
        <a:spcAft>
          <a:spcPct val="0"/>
        </a:spcAft>
        <a:buSzPct val="95000"/>
        <a:buChar char="•"/>
        <a:defRPr sz="1400">
          <a:solidFill>
            <a:schemeClr val="tx1"/>
          </a:solidFill>
          <a:latin typeface="+mn-lt"/>
        </a:defRPr>
      </a:lvl6pPr>
      <a:lvl7pPr marL="2127250" indent="-182563" algn="l" rtl="0" eaLnBrk="1" fontAlgn="base" hangingPunct="1">
        <a:spcBef>
          <a:spcPct val="20000"/>
        </a:spcBef>
        <a:spcAft>
          <a:spcPct val="0"/>
        </a:spcAft>
        <a:buSzPct val="95000"/>
        <a:buChar char="•"/>
        <a:defRPr sz="1400">
          <a:solidFill>
            <a:schemeClr val="tx1"/>
          </a:solidFill>
          <a:latin typeface="+mn-lt"/>
        </a:defRPr>
      </a:lvl7pPr>
      <a:lvl8pPr marL="2584450" indent="-182563" algn="l" rtl="0" eaLnBrk="1" fontAlgn="base" hangingPunct="1">
        <a:spcBef>
          <a:spcPct val="20000"/>
        </a:spcBef>
        <a:spcAft>
          <a:spcPct val="0"/>
        </a:spcAft>
        <a:buSzPct val="95000"/>
        <a:buChar char="•"/>
        <a:defRPr sz="1400">
          <a:solidFill>
            <a:schemeClr val="tx1"/>
          </a:solidFill>
          <a:latin typeface="+mn-lt"/>
        </a:defRPr>
      </a:lvl8pPr>
      <a:lvl9pPr marL="3041650" indent="-182563" algn="l" rtl="0" eaLnBrk="1" fontAlgn="base" hangingPunct="1">
        <a:spcBef>
          <a:spcPct val="20000"/>
        </a:spcBef>
        <a:spcAft>
          <a:spcPct val="0"/>
        </a:spcAft>
        <a:buSzPct val="9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ebshop.ds.dk/da-dk/standard/29-140-40-belysningsarmaturer" TargetMode="External"/><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3" Type="http://schemas.openxmlformats.org/officeDocument/2006/relationships/image" Target="../media/image37.svg"/><Relationship Id="rId3"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35.sv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5.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Vækst for dansk erhvervsliv</a:t>
            </a:r>
          </a:p>
        </p:txBody>
      </p:sp>
      <p:sp>
        <p:nvSpPr>
          <p:cNvPr id="3" name="Pladsholder til tekst 2"/>
          <p:cNvSpPr>
            <a:spLocks noGrp="1"/>
          </p:cNvSpPr>
          <p:nvPr>
            <p:ph type="body" sz="quarter" idx="10"/>
          </p:nvPr>
        </p:nvSpPr>
        <p:spPr/>
        <p:txBody>
          <a:bodyPr/>
          <a:lstStyle/>
          <a:p>
            <a:r>
              <a:rPr lang="da-DK" dirty="0"/>
              <a:t>- Kvalitet for det danske samfund</a:t>
            </a:r>
          </a:p>
        </p:txBody>
      </p:sp>
    </p:spTree>
    <p:extLst>
      <p:ext uri="{BB962C8B-B14F-4D97-AF65-F5344CB8AC3E}">
        <p14:creationId xmlns:p14="http://schemas.microsoft.com/office/powerpoint/2010/main" val="18969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9B720-1123-4730-9806-F5016423E190}"/>
              </a:ext>
            </a:extLst>
          </p:cNvPr>
          <p:cNvSpPr>
            <a:spLocks noGrp="1"/>
          </p:cNvSpPr>
          <p:nvPr>
            <p:ph type="title"/>
          </p:nvPr>
        </p:nvSpPr>
        <p:spPr>
          <a:xfrm>
            <a:off x="6248812" y="267696"/>
            <a:ext cx="4955732" cy="740305"/>
          </a:xfrm>
        </p:spPr>
        <p:txBody>
          <a:bodyPr/>
          <a:lstStyle/>
          <a:p>
            <a:r>
              <a:rPr lang="da-DK" dirty="0"/>
              <a:t>Yderligere filtrering af søgeresultater</a:t>
            </a:r>
          </a:p>
        </p:txBody>
      </p:sp>
      <p:pic>
        <p:nvPicPr>
          <p:cNvPr id="8" name="Billede 7">
            <a:extLst>
              <a:ext uri="{FF2B5EF4-FFF2-40B4-BE49-F238E27FC236}">
                <a16:creationId xmlns:a16="http://schemas.microsoft.com/office/drawing/2014/main" id="{BFF0D6F6-78DE-4D59-9B0D-3B8E40F746DF}"/>
              </a:ext>
            </a:extLst>
          </p:cNvPr>
          <p:cNvPicPr>
            <a:picLocks noChangeAspect="1"/>
          </p:cNvPicPr>
          <p:nvPr/>
        </p:nvPicPr>
        <p:blipFill>
          <a:blip r:embed="rId3"/>
          <a:stretch>
            <a:fillRect/>
          </a:stretch>
        </p:blipFill>
        <p:spPr>
          <a:xfrm>
            <a:off x="1044485" y="91440"/>
            <a:ext cx="3906338" cy="6675120"/>
          </a:xfrm>
          <a:prstGeom prst="rect">
            <a:avLst/>
          </a:prstGeom>
        </p:spPr>
      </p:pic>
      <p:sp>
        <p:nvSpPr>
          <p:cNvPr id="11" name="Ellipse 10">
            <a:extLst>
              <a:ext uri="{FF2B5EF4-FFF2-40B4-BE49-F238E27FC236}">
                <a16:creationId xmlns:a16="http://schemas.microsoft.com/office/drawing/2014/main" id="{4FA959CF-165D-4006-A02A-E5F5001C0B48}"/>
              </a:ext>
            </a:extLst>
          </p:cNvPr>
          <p:cNvSpPr/>
          <p:nvPr/>
        </p:nvSpPr>
        <p:spPr>
          <a:xfrm>
            <a:off x="927463" y="1190881"/>
            <a:ext cx="2481943" cy="54647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4A77518-1095-4FE1-8099-2619E0D8DDD6}"/>
              </a:ext>
            </a:extLst>
          </p:cNvPr>
          <p:cNvSpPr txBox="1"/>
          <p:nvPr/>
        </p:nvSpPr>
        <p:spPr>
          <a:xfrm>
            <a:off x="6139543" y="1358537"/>
            <a:ext cx="4702628" cy="4801314"/>
          </a:xfrm>
          <a:prstGeom prst="rect">
            <a:avLst/>
          </a:prstGeom>
          <a:noFill/>
        </p:spPr>
        <p:txBody>
          <a:bodyPr wrap="square" rtlCol="0">
            <a:spAutoFit/>
          </a:bodyPr>
          <a:lstStyle/>
          <a:p>
            <a:r>
              <a:rPr lang="da-DK" dirty="0">
                <a:latin typeface="Verdana" panose="020B0604030504040204" pitchFamily="34" charset="0"/>
                <a:ea typeface="Verdana" panose="020B0604030504040204" pitchFamily="34" charset="0"/>
              </a:rPr>
              <a:t>Ophav: </a:t>
            </a:r>
            <a:br>
              <a:rPr lang="da-DK" dirty="0">
                <a:latin typeface="Verdana" panose="020B0604030504040204" pitchFamily="34" charset="0"/>
                <a:ea typeface="Verdana" panose="020B0604030504040204" pitchFamily="34" charset="0"/>
              </a:rPr>
            </a:br>
            <a:r>
              <a:rPr lang="da-DK" dirty="0">
                <a:latin typeface="Verdana" panose="020B0604030504040204" pitchFamily="34" charset="0"/>
                <a:ea typeface="Verdana" panose="020B0604030504040204" pitchFamily="34" charset="0"/>
              </a:rPr>
              <a:t>hvilken organisation kommer standarden fra </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Type: </a:t>
            </a:r>
          </a:p>
          <a:p>
            <a:r>
              <a:rPr lang="da-DK" dirty="0">
                <a:latin typeface="Verdana" panose="020B0604030504040204" pitchFamily="34" charset="0"/>
                <a:ea typeface="Verdana" panose="020B0604030504040204" pitchFamily="34" charset="0"/>
              </a:rPr>
              <a:t>Standard, håndbog eller hæfte</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Status:</a:t>
            </a:r>
          </a:p>
          <a:p>
            <a:r>
              <a:rPr lang="da-DK" dirty="0">
                <a:latin typeface="Verdana" panose="020B0604030504040204" pitchFamily="34" charset="0"/>
                <a:ea typeface="Verdana" panose="020B0604030504040204" pitchFamily="34" charset="0"/>
              </a:rPr>
              <a:t>Gældende, forslag eller tilbagetrukket</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Lovgivning:</a:t>
            </a:r>
          </a:p>
          <a:p>
            <a:r>
              <a:rPr lang="da-DK" dirty="0">
                <a:latin typeface="Verdana" panose="020B0604030504040204" pitchFamily="34" charset="0"/>
                <a:ea typeface="Verdana" panose="020B0604030504040204" pitchFamily="34" charset="0"/>
              </a:rPr>
              <a:t>Harmoniseret og/eller kan bruges til CE-mærkning </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p:txBody>
      </p:sp>
      <p:sp>
        <p:nvSpPr>
          <p:cNvPr id="15" name="Ellipse 14">
            <a:extLst>
              <a:ext uri="{FF2B5EF4-FFF2-40B4-BE49-F238E27FC236}">
                <a16:creationId xmlns:a16="http://schemas.microsoft.com/office/drawing/2014/main" id="{CF42BA79-330C-425B-8EEA-EDA2375FC2BE}"/>
              </a:ext>
            </a:extLst>
          </p:cNvPr>
          <p:cNvSpPr/>
          <p:nvPr/>
        </p:nvSpPr>
        <p:spPr>
          <a:xfrm>
            <a:off x="927463" y="2005655"/>
            <a:ext cx="2481943" cy="54647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FADA1E78-A20E-4D18-9E48-401BCF9261AA}"/>
              </a:ext>
            </a:extLst>
          </p:cNvPr>
          <p:cNvSpPr/>
          <p:nvPr/>
        </p:nvSpPr>
        <p:spPr>
          <a:xfrm>
            <a:off x="927463" y="3356889"/>
            <a:ext cx="2481943" cy="54647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Pladsholder til billede 20">
            <a:extLst>
              <a:ext uri="{FF2B5EF4-FFF2-40B4-BE49-F238E27FC236}">
                <a16:creationId xmlns:a16="http://schemas.microsoft.com/office/drawing/2014/main" id="{D9AD66EC-F230-471D-B6CB-DE2D8543B538}"/>
              </a:ext>
            </a:extLst>
          </p:cNvPr>
          <p:cNvSpPr>
            <a:spLocks noGrp="1"/>
          </p:cNvSpPr>
          <p:nvPr>
            <p:ph type="pic" sz="quarter" idx="10"/>
          </p:nvPr>
        </p:nvSpPr>
        <p:spPr>
          <a:xfrm>
            <a:off x="927463" y="4574111"/>
            <a:ext cx="2718776" cy="9688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0727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BB86A-B52F-4BAC-9029-E7BD09BACA22}"/>
              </a:ext>
            </a:extLst>
          </p:cNvPr>
          <p:cNvSpPr>
            <a:spLocks noGrp="1"/>
          </p:cNvSpPr>
          <p:nvPr>
            <p:ph type="title"/>
          </p:nvPr>
        </p:nvSpPr>
        <p:spPr>
          <a:xfrm>
            <a:off x="912000" y="1008001"/>
            <a:ext cx="3042483" cy="740305"/>
          </a:xfrm>
        </p:spPr>
        <p:txBody>
          <a:bodyPr/>
          <a:lstStyle/>
          <a:p>
            <a:r>
              <a:rPr lang="da-DK" dirty="0">
                <a:solidFill>
                  <a:srgbClr val="00203D"/>
                </a:solidFill>
              </a:rPr>
              <a:t>Søg på et emne</a:t>
            </a:r>
            <a:endParaRPr lang="da-DK" dirty="0"/>
          </a:p>
        </p:txBody>
      </p:sp>
      <p:sp>
        <p:nvSpPr>
          <p:cNvPr id="3" name="Pladsholder til tekst 2">
            <a:extLst>
              <a:ext uri="{FF2B5EF4-FFF2-40B4-BE49-F238E27FC236}">
                <a16:creationId xmlns:a16="http://schemas.microsoft.com/office/drawing/2014/main" id="{A02B0293-184F-49AB-966B-B641817B18F0}"/>
              </a:ext>
            </a:extLst>
          </p:cNvPr>
          <p:cNvSpPr>
            <a:spLocks noGrp="1"/>
          </p:cNvSpPr>
          <p:nvPr>
            <p:ph type="body" sz="quarter" idx="10"/>
          </p:nvPr>
        </p:nvSpPr>
        <p:spPr>
          <a:xfrm>
            <a:off x="912000" y="1864425"/>
            <a:ext cx="3932848" cy="4004831"/>
          </a:xfrm>
        </p:spPr>
        <p:txBody>
          <a:bodyPr>
            <a:normAutofit fontScale="92500"/>
          </a:bodyPr>
          <a:lstStyle/>
          <a:p>
            <a:r>
              <a:rPr lang="da-DK" sz="1800" dirty="0"/>
              <a:t>Standarder inden for samme emneområde</a:t>
            </a:r>
          </a:p>
          <a:p>
            <a:endParaRPr lang="da-DK" dirty="0"/>
          </a:p>
          <a:p>
            <a:pPr marL="342900" indent="-342900">
              <a:buFont typeface="+mj-lt"/>
              <a:buAutoNum type="arabicPeriod"/>
            </a:pPr>
            <a:r>
              <a:rPr lang="da-DK" dirty="0"/>
              <a:t>Tag udgangspunkt i en standard, som matcher dit emne mest muligt </a:t>
            </a:r>
          </a:p>
          <a:p>
            <a:pPr marL="342900" indent="-342900">
              <a:buFont typeface="+mj-lt"/>
              <a:buAutoNum type="arabicPeriod"/>
            </a:pPr>
            <a:r>
              <a:rPr lang="da-DK" dirty="0"/>
              <a:t>Find ICS-nr. på standarden under Detaljer-fanen</a:t>
            </a:r>
            <a:br>
              <a:rPr lang="da-DK" dirty="0"/>
            </a:br>
            <a:r>
              <a:rPr lang="da-DK" dirty="0"/>
              <a:t>og søg videre derfra</a:t>
            </a:r>
          </a:p>
          <a:p>
            <a:pPr marL="0" indent="0">
              <a:buNone/>
            </a:pPr>
            <a:endParaRPr lang="da-DK" dirty="0"/>
          </a:p>
          <a:p>
            <a:r>
              <a:rPr lang="da-DK" dirty="0"/>
              <a:t>Eksempel:  </a:t>
            </a:r>
          </a:p>
          <a:p>
            <a:pPr marL="0" indent="0">
              <a:buNone/>
            </a:pPr>
            <a:r>
              <a:rPr lang="da-DK" dirty="0"/>
              <a:t>DS/EN 60598-1:2015</a:t>
            </a:r>
            <a:r>
              <a:rPr lang="da-DK" b="1" dirty="0"/>
              <a:t> - </a:t>
            </a:r>
            <a:r>
              <a:rPr lang="da-DK" dirty="0"/>
              <a:t>Belysningsarmaturer - Del 1: Generelle krav og prøvninger</a:t>
            </a:r>
          </a:p>
          <a:p>
            <a:pPr marL="0" indent="0">
              <a:buNone/>
            </a:pPr>
            <a:r>
              <a:rPr lang="da-DK" dirty="0">
                <a:hlinkClick r:id="rId3"/>
              </a:rPr>
              <a:t>ICS-nr.: 29.140.40 - Belysningsarmaturer</a:t>
            </a:r>
            <a:r>
              <a:rPr lang="da-DK" dirty="0"/>
              <a:t> </a:t>
            </a:r>
          </a:p>
          <a:p>
            <a:endParaRPr lang="da-DK" dirty="0"/>
          </a:p>
        </p:txBody>
      </p:sp>
      <p:pic>
        <p:nvPicPr>
          <p:cNvPr id="4" name="Billede 3">
            <a:extLst>
              <a:ext uri="{FF2B5EF4-FFF2-40B4-BE49-F238E27FC236}">
                <a16:creationId xmlns:a16="http://schemas.microsoft.com/office/drawing/2014/main" id="{871DB6B8-2CCB-4F17-B86F-58EC551CF210}"/>
              </a:ext>
            </a:extLst>
          </p:cNvPr>
          <p:cNvPicPr>
            <a:picLocks noChangeAspect="1"/>
          </p:cNvPicPr>
          <p:nvPr/>
        </p:nvPicPr>
        <p:blipFill>
          <a:blip r:embed="rId4"/>
          <a:stretch>
            <a:fillRect/>
          </a:stretch>
        </p:blipFill>
        <p:spPr>
          <a:xfrm>
            <a:off x="6156737" y="1151131"/>
            <a:ext cx="4224894" cy="1426588"/>
          </a:xfrm>
          <a:prstGeom prst="rect">
            <a:avLst/>
          </a:prstGeom>
        </p:spPr>
      </p:pic>
      <p:pic>
        <p:nvPicPr>
          <p:cNvPr id="5" name="Grafik 4" descr="Linjepil: Lige">
            <a:extLst>
              <a:ext uri="{FF2B5EF4-FFF2-40B4-BE49-F238E27FC236}">
                <a16:creationId xmlns:a16="http://schemas.microsoft.com/office/drawing/2014/main" id="{2A55C544-E52A-4D8F-B019-FC97ED89ED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319477">
            <a:off x="10129352" y="1927214"/>
            <a:ext cx="914400" cy="914400"/>
          </a:xfrm>
          <a:prstGeom prst="rect">
            <a:avLst/>
          </a:prstGeom>
        </p:spPr>
      </p:pic>
      <p:pic>
        <p:nvPicPr>
          <p:cNvPr id="6" name="Billede 5">
            <a:extLst>
              <a:ext uri="{FF2B5EF4-FFF2-40B4-BE49-F238E27FC236}">
                <a16:creationId xmlns:a16="http://schemas.microsoft.com/office/drawing/2014/main" id="{116F0CE2-7049-4831-8022-C7EF3DBF2C07}"/>
              </a:ext>
            </a:extLst>
          </p:cNvPr>
          <p:cNvPicPr>
            <a:picLocks noChangeAspect="1"/>
          </p:cNvPicPr>
          <p:nvPr/>
        </p:nvPicPr>
        <p:blipFill>
          <a:blip r:embed="rId7"/>
          <a:stretch>
            <a:fillRect/>
          </a:stretch>
        </p:blipFill>
        <p:spPr>
          <a:xfrm>
            <a:off x="6156737" y="3641156"/>
            <a:ext cx="5633349" cy="1585588"/>
          </a:xfrm>
          <a:prstGeom prst="rect">
            <a:avLst/>
          </a:prstGeom>
        </p:spPr>
      </p:pic>
      <p:sp>
        <p:nvSpPr>
          <p:cNvPr id="12" name="Ellipse 11">
            <a:extLst>
              <a:ext uri="{FF2B5EF4-FFF2-40B4-BE49-F238E27FC236}">
                <a16:creationId xmlns:a16="http://schemas.microsoft.com/office/drawing/2014/main" id="{770FC00E-0D0C-46FB-9A52-BCC46DDEB07F}"/>
              </a:ext>
            </a:extLst>
          </p:cNvPr>
          <p:cNvSpPr/>
          <p:nvPr/>
        </p:nvSpPr>
        <p:spPr>
          <a:xfrm>
            <a:off x="6036005" y="4607626"/>
            <a:ext cx="2844759" cy="72439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337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8E620-D387-4A0F-8E9A-C8BCB18DF04C}"/>
              </a:ext>
            </a:extLst>
          </p:cNvPr>
          <p:cNvSpPr>
            <a:spLocks noGrp="1"/>
          </p:cNvSpPr>
          <p:nvPr>
            <p:ph type="title"/>
          </p:nvPr>
        </p:nvSpPr>
        <p:spPr/>
        <p:txBody>
          <a:bodyPr>
            <a:normAutofit/>
          </a:bodyPr>
          <a:lstStyle/>
          <a:p>
            <a:r>
              <a:rPr lang="da-DK" sz="2200" b="1" dirty="0">
                <a:latin typeface="Verdana" panose="020B0604030504040204" pitchFamily="34" charset="0"/>
                <a:ea typeface="Verdana" panose="020B0604030504040204" pitchFamily="34" charset="0"/>
              </a:rPr>
              <a:t>Avanceret søgning</a:t>
            </a:r>
          </a:p>
        </p:txBody>
      </p:sp>
      <p:pic>
        <p:nvPicPr>
          <p:cNvPr id="3" name="Billede 2">
            <a:extLst>
              <a:ext uri="{FF2B5EF4-FFF2-40B4-BE49-F238E27FC236}">
                <a16:creationId xmlns:a16="http://schemas.microsoft.com/office/drawing/2014/main" id="{F7153CBB-94F1-404C-901A-DCFC14CAA2EB}"/>
              </a:ext>
            </a:extLst>
          </p:cNvPr>
          <p:cNvPicPr>
            <a:picLocks noChangeAspect="1"/>
          </p:cNvPicPr>
          <p:nvPr/>
        </p:nvPicPr>
        <p:blipFill>
          <a:blip r:embed="rId3"/>
          <a:stretch>
            <a:fillRect/>
          </a:stretch>
        </p:blipFill>
        <p:spPr>
          <a:xfrm>
            <a:off x="838200" y="1367911"/>
            <a:ext cx="9605189" cy="5170013"/>
          </a:xfrm>
          <a:prstGeom prst="rect">
            <a:avLst/>
          </a:prstGeom>
        </p:spPr>
      </p:pic>
      <p:sp>
        <p:nvSpPr>
          <p:cNvPr id="6" name="Tekstfelt 5">
            <a:extLst>
              <a:ext uri="{FF2B5EF4-FFF2-40B4-BE49-F238E27FC236}">
                <a16:creationId xmlns:a16="http://schemas.microsoft.com/office/drawing/2014/main" id="{C5F55AF9-09B2-4E52-BE86-466056D1AAEC}"/>
              </a:ext>
            </a:extLst>
          </p:cNvPr>
          <p:cNvSpPr txBox="1"/>
          <p:nvPr/>
        </p:nvSpPr>
        <p:spPr>
          <a:xfrm>
            <a:off x="4726782" y="1367910"/>
            <a:ext cx="2386537" cy="369332"/>
          </a:xfrm>
          <a:prstGeom prst="rect">
            <a:avLst/>
          </a:prstGeom>
          <a:noFill/>
        </p:spPr>
        <p:txBody>
          <a:bodyPr wrap="square" rtlCol="0">
            <a:spAutoFit/>
          </a:bodyPr>
          <a:lstStyle/>
          <a:p>
            <a:r>
              <a:rPr lang="da-DK" dirty="0">
                <a:solidFill>
                  <a:srgbClr val="FF0000"/>
                </a:solidFill>
              </a:rPr>
              <a:t>Søgeord</a:t>
            </a:r>
          </a:p>
        </p:txBody>
      </p:sp>
      <p:sp>
        <p:nvSpPr>
          <p:cNvPr id="7" name="Tekstfelt 6">
            <a:extLst>
              <a:ext uri="{FF2B5EF4-FFF2-40B4-BE49-F238E27FC236}">
                <a16:creationId xmlns:a16="http://schemas.microsoft.com/office/drawing/2014/main" id="{0F7C1A39-81B5-4E65-BA20-1C98117BCBD8}"/>
              </a:ext>
            </a:extLst>
          </p:cNvPr>
          <p:cNvSpPr txBox="1"/>
          <p:nvPr/>
        </p:nvSpPr>
        <p:spPr>
          <a:xfrm>
            <a:off x="232557" y="2949799"/>
            <a:ext cx="1900052" cy="369332"/>
          </a:xfrm>
          <a:prstGeom prst="rect">
            <a:avLst/>
          </a:prstGeom>
          <a:noFill/>
        </p:spPr>
        <p:txBody>
          <a:bodyPr wrap="square" rtlCol="0">
            <a:spAutoFit/>
          </a:bodyPr>
          <a:lstStyle/>
          <a:p>
            <a:r>
              <a:rPr lang="da-DK" dirty="0">
                <a:solidFill>
                  <a:srgbClr val="FF0000"/>
                </a:solidFill>
              </a:rPr>
              <a:t>Emnegrupper</a:t>
            </a:r>
          </a:p>
        </p:txBody>
      </p:sp>
      <p:pic>
        <p:nvPicPr>
          <p:cNvPr id="13" name="Grafik 12" descr="Linjepil: Kurve mod uret">
            <a:extLst>
              <a:ext uri="{FF2B5EF4-FFF2-40B4-BE49-F238E27FC236}">
                <a16:creationId xmlns:a16="http://schemas.microsoft.com/office/drawing/2014/main" id="{A44F5DE7-DC3B-483D-98F7-20E1CF5C77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44483" y="3319131"/>
            <a:ext cx="914400" cy="914400"/>
          </a:xfrm>
          <a:prstGeom prst="rect">
            <a:avLst/>
          </a:prstGeom>
        </p:spPr>
      </p:pic>
      <p:sp>
        <p:nvSpPr>
          <p:cNvPr id="14" name="Tekstfelt 13">
            <a:extLst>
              <a:ext uri="{FF2B5EF4-FFF2-40B4-BE49-F238E27FC236}">
                <a16:creationId xmlns:a16="http://schemas.microsoft.com/office/drawing/2014/main" id="{D7E5926E-F80E-48F9-8D5A-5E393BE96EB6}"/>
              </a:ext>
            </a:extLst>
          </p:cNvPr>
          <p:cNvSpPr txBox="1"/>
          <p:nvPr/>
        </p:nvSpPr>
        <p:spPr>
          <a:xfrm>
            <a:off x="11208038" y="5191367"/>
            <a:ext cx="1009463" cy="369332"/>
          </a:xfrm>
          <a:prstGeom prst="rect">
            <a:avLst/>
          </a:prstGeom>
          <a:noFill/>
        </p:spPr>
        <p:txBody>
          <a:bodyPr wrap="square" rtlCol="0">
            <a:spAutoFit/>
          </a:bodyPr>
          <a:lstStyle/>
          <a:p>
            <a:r>
              <a:rPr lang="da-DK" dirty="0">
                <a:solidFill>
                  <a:srgbClr val="FF0000"/>
                </a:solidFill>
              </a:rPr>
              <a:t>BR18 </a:t>
            </a:r>
            <a:endParaRPr lang="da-DK" dirty="0"/>
          </a:p>
        </p:txBody>
      </p:sp>
      <mc:AlternateContent xmlns:mc="http://schemas.openxmlformats.org/markup-compatibility/2006" xmlns:p14="http://schemas.microsoft.com/office/powerpoint/2010/main">
        <mc:Choice Requires="p14">
          <p:contentPart p14:bwMode="auto" r:id="rId6">
            <p14:nvContentPartPr>
              <p14:cNvPr id="18" name="Håndskrift 17">
                <a:extLst>
                  <a:ext uri="{FF2B5EF4-FFF2-40B4-BE49-F238E27FC236}">
                    <a16:creationId xmlns:a16="http://schemas.microsoft.com/office/drawing/2014/main" id="{45B82C8B-158E-4B65-B506-8E4DB3F5BEAC}"/>
                  </a:ext>
                </a:extLst>
              </p14:cNvPr>
              <p14:cNvContentPartPr/>
              <p14:nvPr/>
            </p14:nvContentPartPr>
            <p14:xfrm>
              <a:off x="9429143" y="6157827"/>
              <a:ext cx="570240" cy="103680"/>
            </p14:xfrm>
          </p:contentPart>
        </mc:Choice>
        <mc:Fallback xmlns="">
          <p:pic>
            <p:nvPicPr>
              <p:cNvPr id="18" name="Håndskrift 17">
                <a:extLst>
                  <a:ext uri="{FF2B5EF4-FFF2-40B4-BE49-F238E27FC236}">
                    <a16:creationId xmlns:a16="http://schemas.microsoft.com/office/drawing/2014/main" id="{45B82C8B-158E-4B65-B506-8E4DB3F5BEAC}"/>
                  </a:ext>
                </a:extLst>
              </p:cNvPr>
              <p:cNvPicPr/>
              <p:nvPr/>
            </p:nvPicPr>
            <p:blipFill>
              <a:blip r:embed="rId9"/>
              <a:stretch>
                <a:fillRect/>
              </a:stretch>
            </p:blipFill>
            <p:spPr>
              <a:xfrm>
                <a:off x="9393143" y="6085827"/>
                <a:ext cx="641880" cy="247320"/>
              </a:xfrm>
              <a:prstGeom prst="rect">
                <a:avLst/>
              </a:prstGeom>
            </p:spPr>
          </p:pic>
        </mc:Fallback>
      </mc:AlternateContent>
      <p:sp>
        <p:nvSpPr>
          <p:cNvPr id="19" name="Tekstfelt 18">
            <a:extLst>
              <a:ext uri="{FF2B5EF4-FFF2-40B4-BE49-F238E27FC236}">
                <a16:creationId xmlns:a16="http://schemas.microsoft.com/office/drawing/2014/main" id="{DC1949E2-81CB-4AB4-8D3A-974A968630FA}"/>
              </a:ext>
            </a:extLst>
          </p:cNvPr>
          <p:cNvSpPr txBox="1"/>
          <p:nvPr/>
        </p:nvSpPr>
        <p:spPr>
          <a:xfrm>
            <a:off x="10721611" y="2902837"/>
            <a:ext cx="1744901" cy="646331"/>
          </a:xfrm>
          <a:prstGeom prst="rect">
            <a:avLst/>
          </a:prstGeom>
          <a:noFill/>
        </p:spPr>
        <p:txBody>
          <a:bodyPr wrap="square" rtlCol="0">
            <a:spAutoFit/>
          </a:bodyPr>
          <a:lstStyle/>
          <a:p>
            <a:r>
              <a:rPr lang="da-DK" dirty="0">
                <a:solidFill>
                  <a:srgbClr val="FF0000"/>
                </a:solidFill>
              </a:rPr>
              <a:t>Tilknytning til direktiver </a:t>
            </a:r>
          </a:p>
        </p:txBody>
      </p:sp>
      <p:pic>
        <p:nvPicPr>
          <p:cNvPr id="23" name="Grafik 22" descr="Linjepil: Kurve mod uret">
            <a:extLst>
              <a:ext uri="{FF2B5EF4-FFF2-40B4-BE49-F238E27FC236}">
                <a16:creationId xmlns:a16="http://schemas.microsoft.com/office/drawing/2014/main" id="{C95D3787-5E81-4823-92D4-846EF5171D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681071">
            <a:off x="10645512" y="4329846"/>
            <a:ext cx="914400" cy="1057420"/>
          </a:xfrm>
          <a:prstGeom prst="rect">
            <a:avLst/>
          </a:prstGeom>
        </p:spPr>
      </p:pic>
      <p:pic>
        <p:nvPicPr>
          <p:cNvPr id="25" name="Grafik 24" descr="Linjepil: Kurve med uret">
            <a:extLst>
              <a:ext uri="{FF2B5EF4-FFF2-40B4-BE49-F238E27FC236}">
                <a16:creationId xmlns:a16="http://schemas.microsoft.com/office/drawing/2014/main" id="{ECBC5131-9D71-41D6-8485-A748B2E744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291568">
            <a:off x="10685267" y="3364262"/>
            <a:ext cx="914400" cy="1305669"/>
          </a:xfrm>
          <a:prstGeom prst="rect">
            <a:avLst/>
          </a:prstGeom>
        </p:spPr>
      </p:pic>
      <p:sp>
        <p:nvSpPr>
          <p:cNvPr id="28" name="Tekstfelt 27">
            <a:extLst>
              <a:ext uri="{FF2B5EF4-FFF2-40B4-BE49-F238E27FC236}">
                <a16:creationId xmlns:a16="http://schemas.microsoft.com/office/drawing/2014/main" id="{7BDE039A-E0D1-4561-BA56-09A39AA78025}"/>
              </a:ext>
            </a:extLst>
          </p:cNvPr>
          <p:cNvSpPr txBox="1"/>
          <p:nvPr/>
        </p:nvSpPr>
        <p:spPr>
          <a:xfrm>
            <a:off x="11123282" y="5973161"/>
            <a:ext cx="941560" cy="369332"/>
          </a:xfrm>
          <a:prstGeom prst="rect">
            <a:avLst/>
          </a:prstGeom>
          <a:noFill/>
        </p:spPr>
        <p:txBody>
          <a:bodyPr wrap="square" rtlCol="0">
            <a:spAutoFit/>
          </a:bodyPr>
          <a:lstStyle/>
          <a:p>
            <a:r>
              <a:rPr lang="da-DK" dirty="0">
                <a:solidFill>
                  <a:srgbClr val="FF0000"/>
                </a:solidFill>
              </a:rPr>
              <a:t>Søg her</a:t>
            </a:r>
          </a:p>
        </p:txBody>
      </p:sp>
      <p:pic>
        <p:nvPicPr>
          <p:cNvPr id="32" name="Grafik 31" descr="Linjepil: Lige">
            <a:extLst>
              <a:ext uri="{FF2B5EF4-FFF2-40B4-BE49-F238E27FC236}">
                <a16:creationId xmlns:a16="http://schemas.microsoft.com/office/drawing/2014/main" id="{6A2767EE-2A29-4C4F-8A12-DEB97C3D9D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41395" y="5702551"/>
            <a:ext cx="607637" cy="914400"/>
          </a:xfrm>
          <a:prstGeom prst="rect">
            <a:avLst/>
          </a:prstGeom>
        </p:spPr>
      </p:pic>
      <p:pic>
        <p:nvPicPr>
          <p:cNvPr id="15" name="Grafik 14" descr="Linjepil: Kurve med uret">
            <a:extLst>
              <a:ext uri="{FF2B5EF4-FFF2-40B4-BE49-F238E27FC236}">
                <a16:creationId xmlns:a16="http://schemas.microsoft.com/office/drawing/2014/main" id="{EB812BE5-E304-437E-AE20-99A4D6503E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5587804" y="1552578"/>
            <a:ext cx="914400" cy="914400"/>
          </a:xfrm>
          <a:prstGeom prst="rect">
            <a:avLst/>
          </a:prstGeom>
        </p:spPr>
      </p:pic>
      <p:sp>
        <p:nvSpPr>
          <p:cNvPr id="12" name="Ellipse 11">
            <a:extLst>
              <a:ext uri="{FF2B5EF4-FFF2-40B4-BE49-F238E27FC236}">
                <a16:creationId xmlns:a16="http://schemas.microsoft.com/office/drawing/2014/main" id="{DC809988-B088-4D2E-9DFC-7C6210CBA15F}"/>
              </a:ext>
            </a:extLst>
          </p:cNvPr>
          <p:cNvSpPr/>
          <p:nvPr/>
        </p:nvSpPr>
        <p:spPr>
          <a:xfrm>
            <a:off x="7711550" y="1294683"/>
            <a:ext cx="2931249" cy="1099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12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9"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CE2C9-E809-46C4-8299-6534BE2B9E67}"/>
              </a:ext>
            </a:extLst>
          </p:cNvPr>
          <p:cNvSpPr>
            <a:spLocks noGrp="1"/>
          </p:cNvSpPr>
          <p:nvPr>
            <p:ph type="title"/>
          </p:nvPr>
        </p:nvSpPr>
        <p:spPr/>
        <p:txBody>
          <a:bodyPr>
            <a:normAutofit/>
          </a:bodyPr>
          <a:lstStyle/>
          <a:p>
            <a:r>
              <a:rPr lang="da-DK" sz="2200" b="1" dirty="0">
                <a:latin typeface="Verdana" panose="020B0604030504040204" pitchFamily="34" charset="0"/>
                <a:ea typeface="Verdana" panose="020B0604030504040204" pitchFamily="34" charset="0"/>
              </a:rPr>
              <a:t>Oplysninger om standarden </a:t>
            </a:r>
          </a:p>
        </p:txBody>
      </p:sp>
      <p:pic>
        <p:nvPicPr>
          <p:cNvPr id="3" name="Billede 2">
            <a:extLst>
              <a:ext uri="{FF2B5EF4-FFF2-40B4-BE49-F238E27FC236}">
                <a16:creationId xmlns:a16="http://schemas.microsoft.com/office/drawing/2014/main" id="{CB6AEBA4-1C68-49F1-9F22-27C8BD642045}"/>
              </a:ext>
            </a:extLst>
          </p:cNvPr>
          <p:cNvPicPr>
            <a:picLocks noChangeAspect="1"/>
          </p:cNvPicPr>
          <p:nvPr/>
        </p:nvPicPr>
        <p:blipFill>
          <a:blip r:embed="rId3"/>
          <a:stretch>
            <a:fillRect/>
          </a:stretch>
        </p:blipFill>
        <p:spPr>
          <a:xfrm>
            <a:off x="838200" y="1693412"/>
            <a:ext cx="8840190" cy="3855828"/>
          </a:xfrm>
          <a:prstGeom prst="rect">
            <a:avLst/>
          </a:prstGeom>
        </p:spPr>
      </p:pic>
      <p:sp>
        <p:nvSpPr>
          <p:cNvPr id="4" name="Ellipse 3">
            <a:extLst>
              <a:ext uri="{FF2B5EF4-FFF2-40B4-BE49-F238E27FC236}">
                <a16:creationId xmlns:a16="http://schemas.microsoft.com/office/drawing/2014/main" id="{24C7D334-1C3F-4712-A310-AC6DA25749AE}"/>
              </a:ext>
            </a:extLst>
          </p:cNvPr>
          <p:cNvSpPr/>
          <p:nvPr/>
        </p:nvSpPr>
        <p:spPr>
          <a:xfrm>
            <a:off x="712519" y="1520042"/>
            <a:ext cx="1567543" cy="878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F234B598-B52A-431B-A264-60B82688A20B}"/>
              </a:ext>
            </a:extLst>
          </p:cNvPr>
          <p:cNvSpPr txBox="1"/>
          <p:nvPr/>
        </p:nvSpPr>
        <p:spPr>
          <a:xfrm>
            <a:off x="7172696" y="5260769"/>
            <a:ext cx="1484415" cy="1384995"/>
          </a:xfrm>
          <a:prstGeom prst="rect">
            <a:avLst/>
          </a:prstGeom>
          <a:noFill/>
        </p:spPr>
        <p:txBody>
          <a:bodyPr wrap="square" rtlCol="0">
            <a:spAutoFit/>
          </a:bodyPr>
          <a:lstStyle/>
          <a:p>
            <a:r>
              <a:rPr lang="da-DK" sz="1400" dirty="0">
                <a:latin typeface="Verdana" panose="020B0604030504040204" pitchFamily="34" charset="0"/>
                <a:ea typeface="Verdana" panose="020B0604030504040204" pitchFamily="34" charset="0"/>
              </a:rPr>
              <a:t>Standarden er harmoniseret og benyttes i forbindelse med CE-mærkning</a:t>
            </a:r>
          </a:p>
        </p:txBody>
      </p:sp>
      <p:sp>
        <p:nvSpPr>
          <p:cNvPr id="6" name="Tekstfelt 5">
            <a:extLst>
              <a:ext uri="{FF2B5EF4-FFF2-40B4-BE49-F238E27FC236}">
                <a16:creationId xmlns:a16="http://schemas.microsoft.com/office/drawing/2014/main" id="{8DF95AF4-4463-4875-8942-20AF6B8716F3}"/>
              </a:ext>
            </a:extLst>
          </p:cNvPr>
          <p:cNvSpPr txBox="1"/>
          <p:nvPr/>
        </p:nvSpPr>
        <p:spPr>
          <a:xfrm>
            <a:off x="9096499" y="4916384"/>
            <a:ext cx="1721922" cy="646331"/>
          </a:xfrm>
          <a:prstGeom prst="rect">
            <a:avLst/>
          </a:prstGeom>
          <a:noFill/>
        </p:spPr>
        <p:txBody>
          <a:bodyPr wrap="square" rtlCol="0">
            <a:spAutoFit/>
          </a:bodyPr>
          <a:lstStyle/>
          <a:p>
            <a:r>
              <a:rPr lang="da-DK" dirty="0"/>
              <a:t>Standarden er harmoniseret</a:t>
            </a:r>
          </a:p>
        </p:txBody>
      </p:sp>
      <p:cxnSp>
        <p:nvCxnSpPr>
          <p:cNvPr id="8" name="Lige forbindelse 7">
            <a:extLst>
              <a:ext uri="{FF2B5EF4-FFF2-40B4-BE49-F238E27FC236}">
                <a16:creationId xmlns:a16="http://schemas.microsoft.com/office/drawing/2014/main" id="{E6296F66-E25D-41BF-8888-29DBB99C41EA}"/>
              </a:ext>
            </a:extLst>
          </p:cNvPr>
          <p:cNvCxnSpPr>
            <a:stCxn id="5" idx="0"/>
          </p:cNvCxnSpPr>
          <p:nvPr/>
        </p:nvCxnSpPr>
        <p:spPr>
          <a:xfrm flipH="1" flipV="1">
            <a:off x="7766462" y="4631377"/>
            <a:ext cx="148442" cy="629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8154623F-190F-412C-8971-FC299DB25503}"/>
              </a:ext>
            </a:extLst>
          </p:cNvPr>
          <p:cNvCxnSpPr/>
          <p:nvPr/>
        </p:nvCxnSpPr>
        <p:spPr>
          <a:xfrm flipH="1" flipV="1">
            <a:off x="8657111" y="4631377"/>
            <a:ext cx="415637" cy="3146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2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4518E-9D54-4F6E-AEB7-C49507CBC838}"/>
              </a:ext>
            </a:extLst>
          </p:cNvPr>
          <p:cNvSpPr>
            <a:spLocks noGrp="1"/>
          </p:cNvSpPr>
          <p:nvPr>
            <p:ph type="title"/>
          </p:nvPr>
        </p:nvSpPr>
        <p:spPr>
          <a:xfrm>
            <a:off x="580611" y="942687"/>
            <a:ext cx="3516711" cy="740305"/>
          </a:xfrm>
        </p:spPr>
        <p:txBody>
          <a:bodyPr/>
          <a:lstStyle/>
          <a:p>
            <a:r>
              <a:rPr lang="da-DK" dirty="0" err="1">
                <a:latin typeface="Verdana" panose="020B0604030504040204" pitchFamily="34" charset="0"/>
                <a:ea typeface="Verdana" panose="020B0604030504040204" pitchFamily="34" charset="0"/>
              </a:rPr>
              <a:t>Previewet</a:t>
            </a:r>
            <a:endParaRPr lang="da-DK" dirty="0"/>
          </a:p>
        </p:txBody>
      </p:sp>
      <p:pic>
        <p:nvPicPr>
          <p:cNvPr id="4" name="Billede 3">
            <a:extLst>
              <a:ext uri="{FF2B5EF4-FFF2-40B4-BE49-F238E27FC236}">
                <a16:creationId xmlns:a16="http://schemas.microsoft.com/office/drawing/2014/main" id="{5B5ED87B-02F1-47FB-BE80-E998866F68A5}"/>
              </a:ext>
            </a:extLst>
          </p:cNvPr>
          <p:cNvPicPr>
            <a:picLocks noChangeAspect="1"/>
          </p:cNvPicPr>
          <p:nvPr/>
        </p:nvPicPr>
        <p:blipFill>
          <a:blip r:embed="rId3"/>
          <a:stretch>
            <a:fillRect/>
          </a:stretch>
        </p:blipFill>
        <p:spPr>
          <a:xfrm>
            <a:off x="580611" y="2397194"/>
            <a:ext cx="3848100" cy="1266825"/>
          </a:xfrm>
          <a:prstGeom prst="rect">
            <a:avLst/>
          </a:prstGeom>
        </p:spPr>
      </p:pic>
      <p:sp>
        <p:nvSpPr>
          <p:cNvPr id="5" name="Ellipse 4">
            <a:extLst>
              <a:ext uri="{FF2B5EF4-FFF2-40B4-BE49-F238E27FC236}">
                <a16:creationId xmlns:a16="http://schemas.microsoft.com/office/drawing/2014/main" id="{98BC969D-E33C-4B50-B375-90AB2B051941}"/>
              </a:ext>
            </a:extLst>
          </p:cNvPr>
          <p:cNvSpPr/>
          <p:nvPr/>
        </p:nvSpPr>
        <p:spPr>
          <a:xfrm>
            <a:off x="1398362" y="2230940"/>
            <a:ext cx="1311965" cy="6334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EB4CE804-51D3-46B7-9E28-4DF4C5F1764E}"/>
              </a:ext>
            </a:extLst>
          </p:cNvPr>
          <p:cNvSpPr txBox="1"/>
          <p:nvPr/>
        </p:nvSpPr>
        <p:spPr>
          <a:xfrm>
            <a:off x="1643621" y="5284873"/>
            <a:ext cx="2453701" cy="369332"/>
          </a:xfrm>
          <a:prstGeom prst="rect">
            <a:avLst/>
          </a:prstGeom>
          <a:noFill/>
        </p:spPr>
        <p:txBody>
          <a:bodyPr wrap="square" rtlCol="0">
            <a:spAutoFit/>
          </a:bodyPr>
          <a:lstStyle/>
          <a:p>
            <a:r>
              <a:rPr lang="da-DK" sz="1600" dirty="0">
                <a:latin typeface="Verdana" panose="020B0604030504040204" pitchFamily="34" charset="0"/>
                <a:ea typeface="Verdana" panose="020B0604030504040204" pitchFamily="34" charset="0"/>
              </a:rPr>
              <a:t>Indholdsfortegnelsen</a:t>
            </a:r>
            <a:r>
              <a:rPr lang="da-DK" dirty="0"/>
              <a:t> </a:t>
            </a:r>
          </a:p>
        </p:txBody>
      </p:sp>
      <p:pic>
        <p:nvPicPr>
          <p:cNvPr id="8" name="Billede 7">
            <a:extLst>
              <a:ext uri="{FF2B5EF4-FFF2-40B4-BE49-F238E27FC236}">
                <a16:creationId xmlns:a16="http://schemas.microsoft.com/office/drawing/2014/main" id="{F9D2594B-068A-41CC-986D-0D3FFDDB0FD9}"/>
              </a:ext>
            </a:extLst>
          </p:cNvPr>
          <p:cNvPicPr>
            <a:picLocks noChangeAspect="1"/>
          </p:cNvPicPr>
          <p:nvPr/>
        </p:nvPicPr>
        <p:blipFill>
          <a:blip r:embed="rId4"/>
          <a:stretch>
            <a:fillRect/>
          </a:stretch>
        </p:blipFill>
        <p:spPr>
          <a:xfrm>
            <a:off x="5584779" y="696872"/>
            <a:ext cx="5019675" cy="5562600"/>
          </a:xfrm>
          <a:prstGeom prst="rect">
            <a:avLst/>
          </a:prstGeom>
        </p:spPr>
      </p:pic>
      <p:cxnSp>
        <p:nvCxnSpPr>
          <p:cNvPr id="10" name="Lige forbindelse 9">
            <a:extLst>
              <a:ext uri="{FF2B5EF4-FFF2-40B4-BE49-F238E27FC236}">
                <a16:creationId xmlns:a16="http://schemas.microsoft.com/office/drawing/2014/main" id="{C67DA5DF-2DB7-49C2-BF43-0A76CB0CBEFA}"/>
              </a:ext>
            </a:extLst>
          </p:cNvPr>
          <p:cNvCxnSpPr>
            <a:stCxn id="6" idx="3"/>
            <a:endCxn id="8" idx="1"/>
          </p:cNvCxnSpPr>
          <p:nvPr/>
        </p:nvCxnSpPr>
        <p:spPr>
          <a:xfrm flipV="1">
            <a:off x="4097322" y="3478172"/>
            <a:ext cx="1487457" cy="1991367"/>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31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F4232-B3DE-4B63-B3AC-CF74AD760446}"/>
              </a:ext>
            </a:extLst>
          </p:cNvPr>
          <p:cNvSpPr>
            <a:spLocks noGrp="1"/>
          </p:cNvSpPr>
          <p:nvPr>
            <p:ph type="title"/>
          </p:nvPr>
        </p:nvSpPr>
        <p:spPr/>
        <p:txBody>
          <a:bodyPr>
            <a:normAutofit/>
          </a:bodyPr>
          <a:lstStyle/>
          <a:p>
            <a:r>
              <a:rPr lang="da-DK" sz="2200" b="1" dirty="0" err="1">
                <a:latin typeface="Verdana" panose="020B0604030504040204" pitchFamily="34" charset="0"/>
                <a:ea typeface="Verdana" panose="020B0604030504040204" pitchFamily="34" charset="0"/>
              </a:rPr>
              <a:t>Previewet</a:t>
            </a:r>
            <a:endParaRPr lang="da-DK" sz="2200" b="1" dirty="0">
              <a:latin typeface="Verdana" panose="020B0604030504040204" pitchFamily="34" charset="0"/>
              <a:ea typeface="Verdana" panose="020B0604030504040204" pitchFamily="34" charset="0"/>
            </a:endParaRPr>
          </a:p>
        </p:txBody>
      </p:sp>
      <p:pic>
        <p:nvPicPr>
          <p:cNvPr id="3" name="Billede 2">
            <a:extLst>
              <a:ext uri="{FF2B5EF4-FFF2-40B4-BE49-F238E27FC236}">
                <a16:creationId xmlns:a16="http://schemas.microsoft.com/office/drawing/2014/main" id="{2BBAE15D-DFA5-494A-B8C5-52BA845AA0D3}"/>
              </a:ext>
            </a:extLst>
          </p:cNvPr>
          <p:cNvPicPr>
            <a:picLocks noChangeAspect="1"/>
          </p:cNvPicPr>
          <p:nvPr/>
        </p:nvPicPr>
        <p:blipFill>
          <a:blip r:embed="rId3"/>
          <a:stretch>
            <a:fillRect/>
          </a:stretch>
        </p:blipFill>
        <p:spPr>
          <a:xfrm>
            <a:off x="3872552" y="0"/>
            <a:ext cx="8080744" cy="6858000"/>
          </a:xfrm>
          <a:prstGeom prst="rect">
            <a:avLst/>
          </a:prstGeom>
          <a:ln>
            <a:noFill/>
          </a:ln>
        </p:spPr>
      </p:pic>
      <p:sp>
        <p:nvSpPr>
          <p:cNvPr id="7" name="Ellipse 6">
            <a:extLst>
              <a:ext uri="{FF2B5EF4-FFF2-40B4-BE49-F238E27FC236}">
                <a16:creationId xmlns:a16="http://schemas.microsoft.com/office/drawing/2014/main" id="{C6D006BC-DADF-40B2-AB69-B3C32A61E1BC}"/>
              </a:ext>
            </a:extLst>
          </p:cNvPr>
          <p:cNvSpPr/>
          <p:nvPr/>
        </p:nvSpPr>
        <p:spPr>
          <a:xfrm>
            <a:off x="4512623" y="1591294"/>
            <a:ext cx="1745673" cy="6768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92C40B2-C0D3-497A-8436-8B32FAC9D0ED}"/>
              </a:ext>
            </a:extLst>
          </p:cNvPr>
          <p:cNvSpPr/>
          <p:nvPr/>
        </p:nvSpPr>
        <p:spPr>
          <a:xfrm>
            <a:off x="4512623" y="5322917"/>
            <a:ext cx="2240874" cy="6768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891CA5B5-CA74-4DC0-AC6A-25B7ADF678F8}"/>
              </a:ext>
            </a:extLst>
          </p:cNvPr>
          <p:cNvSpPr txBox="1"/>
          <p:nvPr/>
        </p:nvSpPr>
        <p:spPr>
          <a:xfrm>
            <a:off x="953588" y="1690688"/>
            <a:ext cx="3069771" cy="923330"/>
          </a:xfrm>
          <a:prstGeom prst="rect">
            <a:avLst/>
          </a:prstGeom>
          <a:noFill/>
          <a:ln w="19050">
            <a:solidFill>
              <a:srgbClr val="002060"/>
            </a:solidFill>
          </a:ln>
        </p:spPr>
        <p:txBody>
          <a:bodyPr wrap="square" rtlCol="0">
            <a:spAutoFit/>
          </a:bodyPr>
          <a:lstStyle/>
          <a:p>
            <a:r>
              <a:rPr lang="da-DK" dirty="0" err="1"/>
              <a:t>Scopet</a:t>
            </a:r>
            <a:r>
              <a:rPr lang="da-DK" dirty="0"/>
              <a:t> (anvendelsesområdet) beskriver hvad der er dækket af standarden</a:t>
            </a:r>
          </a:p>
        </p:txBody>
      </p:sp>
      <p:cxnSp>
        <p:nvCxnSpPr>
          <p:cNvPr id="11" name="Lige forbindelse 10">
            <a:extLst>
              <a:ext uri="{FF2B5EF4-FFF2-40B4-BE49-F238E27FC236}">
                <a16:creationId xmlns:a16="http://schemas.microsoft.com/office/drawing/2014/main" id="{157D5FBA-73FC-4B54-9A7B-7443A5A5DBB6}"/>
              </a:ext>
            </a:extLst>
          </p:cNvPr>
          <p:cNvCxnSpPr>
            <a:stCxn id="9" idx="3"/>
            <a:endCxn id="7" idx="2"/>
          </p:cNvCxnSpPr>
          <p:nvPr/>
        </p:nvCxnSpPr>
        <p:spPr>
          <a:xfrm flipV="1">
            <a:off x="4023359" y="1929741"/>
            <a:ext cx="489264" cy="222612"/>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12" name="Tekstfelt 11">
            <a:extLst>
              <a:ext uri="{FF2B5EF4-FFF2-40B4-BE49-F238E27FC236}">
                <a16:creationId xmlns:a16="http://schemas.microsoft.com/office/drawing/2014/main" id="{FEDB6955-1B4E-47A1-A2E7-75795DDA5348}"/>
              </a:ext>
            </a:extLst>
          </p:cNvPr>
          <p:cNvSpPr txBox="1"/>
          <p:nvPr/>
        </p:nvSpPr>
        <p:spPr>
          <a:xfrm>
            <a:off x="953588" y="4768117"/>
            <a:ext cx="3069771" cy="1200329"/>
          </a:xfrm>
          <a:prstGeom prst="rect">
            <a:avLst/>
          </a:prstGeom>
          <a:noFill/>
          <a:ln w="19050">
            <a:solidFill>
              <a:srgbClr val="002060"/>
            </a:solidFill>
          </a:ln>
        </p:spPr>
        <p:txBody>
          <a:bodyPr wrap="square" rtlCol="0">
            <a:spAutoFit/>
          </a:bodyPr>
          <a:lstStyle/>
          <a:p>
            <a:r>
              <a:rPr lang="da-DK" dirty="0"/>
              <a:t>De normative referencer lister hvilke standarder man bruger sammen med nærværende standard</a:t>
            </a:r>
          </a:p>
        </p:txBody>
      </p:sp>
      <p:cxnSp>
        <p:nvCxnSpPr>
          <p:cNvPr id="13" name="Lige forbindelse 12">
            <a:extLst>
              <a:ext uri="{FF2B5EF4-FFF2-40B4-BE49-F238E27FC236}">
                <a16:creationId xmlns:a16="http://schemas.microsoft.com/office/drawing/2014/main" id="{07681B0B-42AB-41C0-BF33-CE4FF340678A}"/>
              </a:ext>
            </a:extLst>
          </p:cNvPr>
          <p:cNvCxnSpPr>
            <a:cxnSpLocks/>
          </p:cNvCxnSpPr>
          <p:nvPr/>
        </p:nvCxnSpPr>
        <p:spPr>
          <a:xfrm>
            <a:off x="4023359" y="4952783"/>
            <a:ext cx="489264" cy="70858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4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3519C-6305-4368-ABF0-FCAFB9AF8E6C}"/>
              </a:ext>
            </a:extLst>
          </p:cNvPr>
          <p:cNvSpPr>
            <a:spLocks noGrp="1"/>
          </p:cNvSpPr>
          <p:nvPr>
            <p:ph type="title"/>
          </p:nvPr>
        </p:nvSpPr>
        <p:spPr>
          <a:xfrm>
            <a:off x="162219" y="271393"/>
            <a:ext cx="4661263" cy="1285739"/>
          </a:xfrm>
        </p:spPr>
        <p:txBody>
          <a:bodyPr>
            <a:normAutofit/>
          </a:bodyPr>
          <a:lstStyle/>
          <a:p>
            <a:r>
              <a:rPr lang="da-DK" sz="2200" b="1" dirty="0">
                <a:latin typeface="Verdana" panose="020B0604030504040204" pitchFamily="34" charset="0"/>
                <a:ea typeface="Verdana" panose="020B0604030504040204" pitchFamily="34" charset="0"/>
              </a:rPr>
              <a:t>Oplysninger om standarden</a:t>
            </a:r>
            <a:br>
              <a:rPr lang="da-DK" sz="2200" b="1" dirty="0">
                <a:latin typeface="Verdana" panose="020B0604030504040204" pitchFamily="34" charset="0"/>
                <a:ea typeface="Verdana" panose="020B0604030504040204" pitchFamily="34" charset="0"/>
              </a:rPr>
            </a:br>
            <a:br>
              <a:rPr lang="da-DK" sz="2200" b="1" dirty="0">
                <a:latin typeface="Verdana" panose="020B0604030504040204" pitchFamily="34" charset="0"/>
                <a:ea typeface="Verdana" panose="020B0604030504040204" pitchFamily="34" charset="0"/>
              </a:rPr>
            </a:br>
            <a:r>
              <a:rPr lang="da-DK" sz="2200" b="1" dirty="0">
                <a:latin typeface="Verdana" panose="020B0604030504040204" pitchFamily="34" charset="0"/>
                <a:ea typeface="Verdana" panose="020B0604030504040204" pitchFamily="34" charset="0"/>
              </a:rPr>
              <a:t>”</a:t>
            </a:r>
            <a:r>
              <a:rPr lang="da-DK" sz="2200" b="1" dirty="0" err="1">
                <a:latin typeface="Verdana" panose="020B0604030504040204" pitchFamily="34" charset="0"/>
                <a:ea typeface="Verdana" panose="020B0604030504040204" pitchFamily="34" charset="0"/>
              </a:rPr>
              <a:t>Lovgivning”-fanen</a:t>
            </a:r>
            <a:endParaRPr lang="da-DK" sz="2200" b="1" dirty="0">
              <a:latin typeface="Verdana" panose="020B0604030504040204" pitchFamily="34" charset="0"/>
              <a:ea typeface="Verdana" panose="020B0604030504040204" pitchFamily="34" charset="0"/>
            </a:endParaRPr>
          </a:p>
        </p:txBody>
      </p:sp>
      <p:pic>
        <p:nvPicPr>
          <p:cNvPr id="5" name="Billede 4">
            <a:extLst>
              <a:ext uri="{FF2B5EF4-FFF2-40B4-BE49-F238E27FC236}">
                <a16:creationId xmlns:a16="http://schemas.microsoft.com/office/drawing/2014/main" id="{906009D4-636A-47D5-916F-70C817F3CE74}"/>
              </a:ext>
            </a:extLst>
          </p:cNvPr>
          <p:cNvPicPr>
            <a:picLocks noChangeAspect="1"/>
          </p:cNvPicPr>
          <p:nvPr/>
        </p:nvPicPr>
        <p:blipFill>
          <a:blip r:embed="rId3"/>
          <a:stretch>
            <a:fillRect/>
          </a:stretch>
        </p:blipFill>
        <p:spPr>
          <a:xfrm>
            <a:off x="5225143" y="927325"/>
            <a:ext cx="6780871" cy="5743575"/>
          </a:xfrm>
          <a:prstGeom prst="rect">
            <a:avLst/>
          </a:prstGeom>
        </p:spPr>
      </p:pic>
      <p:sp>
        <p:nvSpPr>
          <p:cNvPr id="6" name="Ellipse 5">
            <a:extLst>
              <a:ext uri="{FF2B5EF4-FFF2-40B4-BE49-F238E27FC236}">
                <a16:creationId xmlns:a16="http://schemas.microsoft.com/office/drawing/2014/main" id="{63BBCBFE-44F5-47BB-BF1A-0FCE6829C5AB}"/>
              </a:ext>
            </a:extLst>
          </p:cNvPr>
          <p:cNvSpPr/>
          <p:nvPr/>
        </p:nvSpPr>
        <p:spPr>
          <a:xfrm>
            <a:off x="5069204" y="4362995"/>
            <a:ext cx="1893299" cy="5747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EF0AE8C2-302B-4CBF-84FD-7ADBD07501E2}"/>
              </a:ext>
            </a:extLst>
          </p:cNvPr>
          <p:cNvSpPr/>
          <p:nvPr/>
        </p:nvSpPr>
        <p:spPr>
          <a:xfrm>
            <a:off x="6844937" y="730213"/>
            <a:ext cx="1632857" cy="8269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B17DB808-600F-490C-8BDD-BBF98F8BB3F8}"/>
              </a:ext>
            </a:extLst>
          </p:cNvPr>
          <p:cNvSpPr/>
          <p:nvPr/>
        </p:nvSpPr>
        <p:spPr>
          <a:xfrm>
            <a:off x="5069205" y="4969411"/>
            <a:ext cx="2232932" cy="5747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68C3FAAA-1B58-41A1-B236-309E8EB4AF9B}"/>
              </a:ext>
            </a:extLst>
          </p:cNvPr>
          <p:cNvSpPr txBox="1"/>
          <p:nvPr/>
        </p:nvSpPr>
        <p:spPr>
          <a:xfrm>
            <a:off x="404949" y="2286000"/>
            <a:ext cx="4101737" cy="2416629"/>
          </a:xfrm>
          <a:prstGeom prst="rect">
            <a:avLst/>
          </a:prstGeom>
          <a:noFill/>
        </p:spPr>
        <p:txBody>
          <a:bodyPr wrap="square" rtlCol="0">
            <a:spAutoFit/>
          </a:bodyPr>
          <a:lstStyle/>
          <a:p>
            <a:endParaRPr lang="da-DK" dirty="0"/>
          </a:p>
        </p:txBody>
      </p:sp>
    </p:spTree>
    <p:extLst>
      <p:ext uri="{BB962C8B-B14F-4D97-AF65-F5344CB8AC3E}">
        <p14:creationId xmlns:p14="http://schemas.microsoft.com/office/powerpoint/2010/main" val="41135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96A65-F0CF-4F88-BF98-17E9B31BD0CC}"/>
              </a:ext>
            </a:extLst>
          </p:cNvPr>
          <p:cNvSpPr>
            <a:spLocks noGrp="1"/>
          </p:cNvSpPr>
          <p:nvPr>
            <p:ph type="title"/>
          </p:nvPr>
        </p:nvSpPr>
        <p:spPr>
          <a:xfrm>
            <a:off x="6288617" y="1923803"/>
            <a:ext cx="4955732" cy="740305"/>
          </a:xfrm>
        </p:spPr>
        <p:txBody>
          <a:bodyPr/>
          <a:lstStyle/>
          <a:p>
            <a:r>
              <a:rPr lang="da-DK" b="1" dirty="0">
                <a:latin typeface="Verdana" panose="020B0604030504040204" pitchFamily="34" charset="0"/>
                <a:ea typeface="Verdana" panose="020B0604030504040204" pitchFamily="34" charset="0"/>
              </a:rPr>
              <a:t>Oplysninger om standarden</a:t>
            </a:r>
            <a:br>
              <a:rPr lang="da-DK" b="1" dirty="0">
                <a:latin typeface="Verdana" panose="020B0604030504040204" pitchFamily="34" charset="0"/>
                <a:ea typeface="Verdana" panose="020B0604030504040204" pitchFamily="34" charset="0"/>
              </a:rPr>
            </a:br>
            <a:br>
              <a:rPr lang="da-DK" b="1" dirty="0">
                <a:latin typeface="Verdana" panose="020B0604030504040204" pitchFamily="34" charset="0"/>
                <a:ea typeface="Verdana" panose="020B0604030504040204" pitchFamily="34" charset="0"/>
              </a:rPr>
            </a:br>
            <a:r>
              <a:rPr lang="da-DK" b="1" dirty="0">
                <a:latin typeface="Verdana" panose="020B0604030504040204" pitchFamily="34" charset="0"/>
                <a:ea typeface="Verdana" panose="020B0604030504040204" pitchFamily="34" charset="0"/>
              </a:rPr>
              <a:t>”</a:t>
            </a:r>
            <a:r>
              <a:rPr lang="da-DK" b="1" dirty="0" err="1">
                <a:latin typeface="Verdana" panose="020B0604030504040204" pitchFamily="34" charset="0"/>
                <a:ea typeface="Verdana" panose="020B0604030504040204" pitchFamily="34" charset="0"/>
              </a:rPr>
              <a:t>Detaljer”-fanen</a:t>
            </a:r>
            <a:endParaRPr lang="da-DK" b="1" dirty="0"/>
          </a:p>
        </p:txBody>
      </p:sp>
      <p:sp>
        <p:nvSpPr>
          <p:cNvPr id="4" name="Pladsholder til tekst 3">
            <a:extLst>
              <a:ext uri="{FF2B5EF4-FFF2-40B4-BE49-F238E27FC236}">
                <a16:creationId xmlns:a16="http://schemas.microsoft.com/office/drawing/2014/main" id="{B0E980AE-1870-4467-B5C6-1E5FAF74C445}"/>
              </a:ext>
            </a:extLst>
          </p:cNvPr>
          <p:cNvSpPr>
            <a:spLocks noGrp="1"/>
          </p:cNvSpPr>
          <p:nvPr>
            <p:ph type="body" sz="quarter" idx="11"/>
          </p:nvPr>
        </p:nvSpPr>
        <p:spPr>
          <a:xfrm>
            <a:off x="6288617" y="3550721"/>
            <a:ext cx="4955116" cy="2116653"/>
          </a:xfrm>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pic>
        <p:nvPicPr>
          <p:cNvPr id="5" name="Pladsholder til billede 4" descr="Linjepil: Kurve med uret">
            <a:extLst>
              <a:ext uri="{FF2B5EF4-FFF2-40B4-BE49-F238E27FC236}">
                <a16:creationId xmlns:a16="http://schemas.microsoft.com/office/drawing/2014/main" id="{B98819F0-589B-4E1C-B1E5-8704B5DBB6B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118" r="7118"/>
          <a:stretch>
            <a:fillRect/>
          </a:stretch>
        </p:blipFill>
        <p:spPr/>
      </p:pic>
      <p:pic>
        <p:nvPicPr>
          <p:cNvPr id="10" name="Billede 9">
            <a:extLst>
              <a:ext uri="{FF2B5EF4-FFF2-40B4-BE49-F238E27FC236}">
                <a16:creationId xmlns:a16="http://schemas.microsoft.com/office/drawing/2014/main" id="{A750B7BE-F79E-45F2-A0B6-73880D0FC25A}"/>
              </a:ext>
            </a:extLst>
          </p:cNvPr>
          <p:cNvPicPr>
            <a:picLocks noChangeAspect="1"/>
          </p:cNvPicPr>
          <p:nvPr/>
        </p:nvPicPr>
        <p:blipFill>
          <a:blip r:embed="rId5"/>
          <a:stretch>
            <a:fillRect/>
          </a:stretch>
        </p:blipFill>
        <p:spPr>
          <a:xfrm>
            <a:off x="1" y="0"/>
            <a:ext cx="5882217" cy="6858000"/>
          </a:xfrm>
          <a:prstGeom prst="rect">
            <a:avLst/>
          </a:prstGeom>
        </p:spPr>
      </p:pic>
      <p:sp>
        <p:nvSpPr>
          <p:cNvPr id="6" name="Ellipse 5">
            <a:extLst>
              <a:ext uri="{FF2B5EF4-FFF2-40B4-BE49-F238E27FC236}">
                <a16:creationId xmlns:a16="http://schemas.microsoft.com/office/drawing/2014/main" id="{3BE27D4E-CF1A-4D49-AA8E-0333D44B7EF2}"/>
              </a:ext>
            </a:extLst>
          </p:cNvPr>
          <p:cNvSpPr/>
          <p:nvPr/>
        </p:nvSpPr>
        <p:spPr>
          <a:xfrm>
            <a:off x="2220685" y="0"/>
            <a:ext cx="1018903" cy="6413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996C7B07-E113-467A-85BF-075AB1535943}"/>
              </a:ext>
            </a:extLst>
          </p:cNvPr>
          <p:cNvSpPr/>
          <p:nvPr/>
        </p:nvSpPr>
        <p:spPr>
          <a:xfrm>
            <a:off x="4863315" y="-1"/>
            <a:ext cx="1132536" cy="3918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descr="Linjepil: Kurve med uret">
            <a:extLst>
              <a:ext uri="{FF2B5EF4-FFF2-40B4-BE49-F238E27FC236}">
                <a16:creationId xmlns:a16="http://schemas.microsoft.com/office/drawing/2014/main" id="{9D32E907-A625-444B-859A-56A702F02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25750">
            <a:off x="5979555" y="210571"/>
            <a:ext cx="914400" cy="914400"/>
          </a:xfrm>
          <a:prstGeom prst="rect">
            <a:avLst/>
          </a:prstGeom>
        </p:spPr>
      </p:pic>
    </p:spTree>
    <p:extLst>
      <p:ext uri="{BB962C8B-B14F-4D97-AF65-F5344CB8AC3E}">
        <p14:creationId xmlns:p14="http://schemas.microsoft.com/office/powerpoint/2010/main" val="1934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FA84A-BC17-4C19-ADD2-16B8FF18E312}"/>
              </a:ext>
            </a:extLst>
          </p:cNvPr>
          <p:cNvSpPr>
            <a:spLocks noGrp="1"/>
          </p:cNvSpPr>
          <p:nvPr>
            <p:ph type="title"/>
          </p:nvPr>
        </p:nvSpPr>
        <p:spPr>
          <a:xfrm>
            <a:off x="912284" y="798996"/>
            <a:ext cx="10331451" cy="740305"/>
          </a:xfrm>
        </p:spPr>
        <p:txBody>
          <a:bodyPr/>
          <a:lstStyle/>
          <a:p>
            <a:r>
              <a:rPr lang="da-DK" sz="4000" dirty="0">
                <a:latin typeface="+mj-lt"/>
                <a:cs typeface="+mj-cs"/>
              </a:rPr>
              <a:t>Opsummering	</a:t>
            </a:r>
          </a:p>
        </p:txBody>
      </p:sp>
      <p:sp>
        <p:nvSpPr>
          <p:cNvPr id="3" name="Pladsholder til tekst 2">
            <a:extLst>
              <a:ext uri="{FF2B5EF4-FFF2-40B4-BE49-F238E27FC236}">
                <a16:creationId xmlns:a16="http://schemas.microsoft.com/office/drawing/2014/main" id="{11CB908E-0682-4F5E-A24B-F433CC6669F4}"/>
              </a:ext>
            </a:extLst>
          </p:cNvPr>
          <p:cNvSpPr>
            <a:spLocks noGrp="1"/>
          </p:cNvSpPr>
          <p:nvPr>
            <p:ph type="body" sz="quarter" idx="10"/>
          </p:nvPr>
        </p:nvSpPr>
        <p:spPr>
          <a:xfrm>
            <a:off x="912284" y="1881051"/>
            <a:ext cx="9802283" cy="3786325"/>
          </a:xfrm>
        </p:spPr>
        <p:txBody>
          <a:bodyPr/>
          <a:lstStyle/>
          <a:p>
            <a:r>
              <a:rPr lang="da-DK" dirty="0"/>
              <a:t>Gør det klart for dig selv hvad du leder efter og hvilket formål du har for øje (skal du fx CE-mærke?)</a:t>
            </a:r>
          </a:p>
          <a:p>
            <a:r>
              <a:rPr lang="da-DK" dirty="0"/>
              <a:t>Brug de tips og tricks der er vist her til at finde den relevante standard</a:t>
            </a:r>
          </a:p>
          <a:p>
            <a:endParaRPr lang="da-DK" dirty="0"/>
          </a:p>
          <a:p>
            <a:endParaRPr lang="da-DK" sz="1600" dirty="0"/>
          </a:p>
          <a:p>
            <a:r>
              <a:rPr lang="da-DK" sz="1600" dirty="0"/>
              <a:t>Når du skal vurdere om det er den rette standard – Kig i </a:t>
            </a:r>
            <a:r>
              <a:rPr lang="da-DK" sz="1600" dirty="0" err="1"/>
              <a:t>previewet</a:t>
            </a:r>
            <a:r>
              <a:rPr lang="da-DK" sz="1600" dirty="0"/>
              <a:t>:</a:t>
            </a:r>
          </a:p>
          <a:p>
            <a:r>
              <a:rPr lang="da-DK" dirty="0"/>
              <a:t>Indholdsfortegnelse</a:t>
            </a:r>
          </a:p>
          <a:p>
            <a:r>
              <a:rPr lang="da-DK" dirty="0" err="1"/>
              <a:t>Scope</a:t>
            </a:r>
            <a:endParaRPr lang="da-DK" dirty="0"/>
          </a:p>
          <a:p>
            <a:r>
              <a:rPr lang="da-DK" dirty="0"/>
              <a:t>Normative referencer</a:t>
            </a:r>
          </a:p>
          <a:p>
            <a:pPr marL="0" indent="0">
              <a:buNone/>
            </a:pPr>
            <a:endParaRPr lang="da-DK" dirty="0"/>
          </a:p>
          <a:p>
            <a:r>
              <a:rPr lang="da-DK" dirty="0"/>
              <a:t>Nu er du forhåbentlig i mål og kan komme videre med arbejdet!</a:t>
            </a:r>
          </a:p>
        </p:txBody>
      </p:sp>
    </p:spTree>
    <p:extLst>
      <p:ext uri="{BB962C8B-B14F-4D97-AF65-F5344CB8AC3E}">
        <p14:creationId xmlns:p14="http://schemas.microsoft.com/office/powerpoint/2010/main" val="1445106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D360C-C5BE-44F0-AB94-7FFF40C78EEE}"/>
              </a:ext>
            </a:extLst>
          </p:cNvPr>
          <p:cNvSpPr>
            <a:spLocks noGrp="1"/>
          </p:cNvSpPr>
          <p:nvPr>
            <p:ph type="title"/>
          </p:nvPr>
        </p:nvSpPr>
        <p:spPr/>
        <p:txBody>
          <a:bodyPr/>
          <a:lstStyle/>
          <a:p>
            <a:r>
              <a:rPr lang="sv-SE" dirty="0"/>
              <a:t>WTO </a:t>
            </a:r>
            <a:r>
              <a:rPr lang="sv-SE" dirty="0" err="1"/>
              <a:t>Enquiry</a:t>
            </a:r>
            <a:r>
              <a:rPr lang="sv-SE" dirty="0"/>
              <a:t> Point/</a:t>
            </a:r>
            <a:r>
              <a:rPr lang="sv-SE" dirty="0" err="1"/>
              <a:t>Informationcentret</a:t>
            </a:r>
            <a:r>
              <a:rPr lang="sv-SE" dirty="0"/>
              <a:t> hos Dansk Standard</a:t>
            </a:r>
            <a:endParaRPr lang="da-DK" dirty="0"/>
          </a:p>
        </p:txBody>
      </p:sp>
      <p:sp>
        <p:nvSpPr>
          <p:cNvPr id="3" name="Pladsholder til tekst 2">
            <a:extLst>
              <a:ext uri="{FF2B5EF4-FFF2-40B4-BE49-F238E27FC236}">
                <a16:creationId xmlns:a16="http://schemas.microsoft.com/office/drawing/2014/main" id="{48CDC586-59F7-4DA9-A5F4-8B5D9A48FF4B}"/>
              </a:ext>
            </a:extLst>
          </p:cNvPr>
          <p:cNvSpPr>
            <a:spLocks noGrp="1"/>
          </p:cNvSpPr>
          <p:nvPr>
            <p:ph type="body" sz="quarter" idx="10"/>
          </p:nvPr>
        </p:nvSpPr>
        <p:spPr/>
        <p:txBody>
          <a:bodyPr>
            <a:normAutofit fontScale="92500" lnSpcReduction="10000"/>
          </a:bodyPr>
          <a:lstStyle/>
          <a:p>
            <a:pPr marL="0" indent="0">
              <a:buNone/>
            </a:pPr>
            <a:endParaRPr lang="da-DK" dirty="0"/>
          </a:p>
          <a:p>
            <a:r>
              <a:rPr lang="da-DK" dirty="0"/>
              <a:t>Vejlede om relevante standarder og grundlæggende lovstof</a:t>
            </a:r>
          </a:p>
          <a:p>
            <a:r>
              <a:rPr lang="da-DK" dirty="0"/>
              <a:t>Henvise til den rette myndighed</a:t>
            </a:r>
          </a:p>
          <a:p>
            <a:endParaRPr lang="da-DK" dirty="0"/>
          </a:p>
          <a:p>
            <a:pPr marL="0" indent="0">
              <a:buNone/>
            </a:pPr>
            <a:r>
              <a:rPr lang="da-DK" dirty="0"/>
              <a:t>Eksempler på forespørgsler:</a:t>
            </a:r>
          </a:p>
          <a:p>
            <a:r>
              <a:rPr lang="da-DK" dirty="0"/>
              <a:t>CE-mærkning</a:t>
            </a:r>
          </a:p>
          <a:p>
            <a:r>
              <a:rPr lang="da-DK" dirty="0"/>
              <a:t>Gældende standarder</a:t>
            </a:r>
          </a:p>
          <a:p>
            <a:r>
              <a:rPr lang="da-DK" dirty="0"/>
              <a:t>Hvor skal jeg henvende mig?</a:t>
            </a:r>
          </a:p>
          <a:p>
            <a:r>
              <a:rPr lang="da-DK" dirty="0"/>
              <a:t>Abonnementer</a:t>
            </a:r>
          </a:p>
          <a:p>
            <a:endParaRPr lang="da-DK" dirty="0"/>
          </a:p>
          <a:p>
            <a:r>
              <a:rPr lang="da-DK" dirty="0"/>
              <a:t>Kontakt os på Tlf. 39 96 61 40 eller dsinfo@ds.dk</a:t>
            </a:r>
          </a:p>
        </p:txBody>
      </p:sp>
    </p:spTree>
    <p:extLst>
      <p:ext uri="{BB962C8B-B14F-4D97-AF65-F5344CB8AC3E}">
        <p14:creationId xmlns:p14="http://schemas.microsoft.com/office/powerpoint/2010/main" val="379465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sv-SE" dirty="0"/>
              <a:t>Sådan </a:t>
            </a:r>
            <a:r>
              <a:rPr lang="sv-SE" dirty="0" err="1"/>
              <a:t>finder</a:t>
            </a:r>
            <a:r>
              <a:rPr lang="sv-SE" dirty="0"/>
              <a:t> du den </a:t>
            </a:r>
            <a:r>
              <a:rPr lang="sv-SE" dirty="0" err="1"/>
              <a:t>rette</a:t>
            </a:r>
            <a:r>
              <a:rPr lang="sv-SE" dirty="0"/>
              <a:t> standard</a:t>
            </a:r>
            <a:endParaRPr lang="da-DK" dirty="0"/>
          </a:p>
        </p:txBody>
      </p:sp>
      <p:sp>
        <p:nvSpPr>
          <p:cNvPr id="5" name="Pladsholder til tekst 4"/>
          <p:cNvSpPr>
            <a:spLocks noGrp="1"/>
          </p:cNvSpPr>
          <p:nvPr>
            <p:ph type="body" sz="quarter" idx="10"/>
          </p:nvPr>
        </p:nvSpPr>
        <p:spPr/>
        <p:txBody>
          <a:bodyPr/>
          <a:lstStyle/>
          <a:p>
            <a:r>
              <a:rPr lang="it-IT" dirty="0"/>
              <a:t>Tips og tricks til søgning efter standarder</a:t>
            </a:r>
            <a:endParaRPr lang="da-DK" dirty="0"/>
          </a:p>
        </p:txBody>
      </p:sp>
    </p:spTree>
    <p:extLst>
      <p:ext uri="{BB962C8B-B14F-4D97-AF65-F5344CB8AC3E}">
        <p14:creationId xmlns:p14="http://schemas.microsoft.com/office/powerpoint/2010/main" val="50522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72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987A0-6793-436F-8278-CDB5FB699677}"/>
              </a:ext>
            </a:extLst>
          </p:cNvPr>
          <p:cNvSpPr>
            <a:spLocks noGrp="1"/>
          </p:cNvSpPr>
          <p:nvPr>
            <p:ph type="title"/>
          </p:nvPr>
        </p:nvSpPr>
        <p:spPr/>
        <p:txBody>
          <a:bodyPr/>
          <a:lstStyle/>
          <a:p>
            <a:r>
              <a:rPr lang="da-DK" dirty="0"/>
              <a:t>Agenda</a:t>
            </a:r>
          </a:p>
        </p:txBody>
      </p:sp>
      <p:sp>
        <p:nvSpPr>
          <p:cNvPr id="3" name="Pladsholder til tekst 2">
            <a:extLst>
              <a:ext uri="{FF2B5EF4-FFF2-40B4-BE49-F238E27FC236}">
                <a16:creationId xmlns:a16="http://schemas.microsoft.com/office/drawing/2014/main" id="{3024442A-2298-42F9-97F2-9E01CDDC8B16}"/>
              </a:ext>
            </a:extLst>
          </p:cNvPr>
          <p:cNvSpPr>
            <a:spLocks noGrp="1"/>
          </p:cNvSpPr>
          <p:nvPr>
            <p:ph type="body" sz="quarter" idx="10"/>
          </p:nvPr>
        </p:nvSpPr>
        <p:spPr/>
        <p:txBody>
          <a:bodyPr/>
          <a:lstStyle/>
          <a:p>
            <a:endParaRPr lang="da-DK" dirty="0"/>
          </a:p>
          <a:p>
            <a:r>
              <a:rPr lang="da-DK" dirty="0"/>
              <a:t>Hvordan finder jeg ud af om der findes standarder for mit produkt?</a:t>
            </a:r>
          </a:p>
          <a:p>
            <a:r>
              <a:rPr lang="da-DK" dirty="0"/>
              <a:t>DS Webshop –søgning</a:t>
            </a:r>
          </a:p>
          <a:p>
            <a:r>
              <a:rPr lang="da-DK" dirty="0"/>
              <a:t>Særlige formål har jeg med min søgning?</a:t>
            </a:r>
          </a:p>
          <a:p>
            <a:r>
              <a:rPr lang="da-DK" dirty="0"/>
              <a:t>Tips &amp; tricks til at vurdere om det er den rette standard man har fundet.</a:t>
            </a:r>
          </a:p>
          <a:p>
            <a:pPr marL="182562" lvl="1" indent="0">
              <a:buNone/>
            </a:pPr>
            <a:endParaRPr lang="da-DK" dirty="0"/>
          </a:p>
          <a:p>
            <a:pPr marL="0" indent="0">
              <a:buNone/>
            </a:pPr>
            <a:endParaRPr lang="da-DK" dirty="0"/>
          </a:p>
        </p:txBody>
      </p:sp>
    </p:spTree>
    <p:extLst>
      <p:ext uri="{BB962C8B-B14F-4D97-AF65-F5344CB8AC3E}">
        <p14:creationId xmlns:p14="http://schemas.microsoft.com/office/powerpoint/2010/main" val="335896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97086-6B2F-4F9D-A365-C3399F6DB8D0}"/>
              </a:ext>
            </a:extLst>
          </p:cNvPr>
          <p:cNvSpPr>
            <a:spLocks noGrp="1"/>
          </p:cNvSpPr>
          <p:nvPr>
            <p:ph type="title"/>
          </p:nvPr>
        </p:nvSpPr>
        <p:spPr/>
        <p:txBody>
          <a:bodyPr/>
          <a:lstStyle/>
          <a:p>
            <a:r>
              <a:rPr lang="da-DK" sz="2400" dirty="0"/>
              <a:t>Hvor finder jeg standarder inden for mit produkt?</a:t>
            </a:r>
            <a:endParaRPr lang="da-DK" dirty="0"/>
          </a:p>
        </p:txBody>
      </p:sp>
      <p:sp>
        <p:nvSpPr>
          <p:cNvPr id="3" name="Pladsholder til tekst 2">
            <a:extLst>
              <a:ext uri="{FF2B5EF4-FFF2-40B4-BE49-F238E27FC236}">
                <a16:creationId xmlns:a16="http://schemas.microsoft.com/office/drawing/2014/main" id="{32508EB4-553B-4183-9E01-DB0D5A75242E}"/>
              </a:ext>
            </a:extLst>
          </p:cNvPr>
          <p:cNvSpPr>
            <a:spLocks noGrp="1"/>
          </p:cNvSpPr>
          <p:nvPr>
            <p:ph type="body" sz="quarter" idx="10"/>
          </p:nvPr>
        </p:nvSpPr>
        <p:spPr/>
        <p:txBody>
          <a:bodyPr/>
          <a:lstStyle/>
          <a:p>
            <a:r>
              <a:rPr lang="da-DK" dirty="0"/>
              <a:t>ds.dk og videre til ”Køb standarder”</a:t>
            </a:r>
          </a:p>
          <a:p>
            <a:endParaRPr lang="da-DK" dirty="0"/>
          </a:p>
        </p:txBody>
      </p:sp>
      <p:sp>
        <p:nvSpPr>
          <p:cNvPr id="4" name="Pladsholder til tekst 3">
            <a:extLst>
              <a:ext uri="{FF2B5EF4-FFF2-40B4-BE49-F238E27FC236}">
                <a16:creationId xmlns:a16="http://schemas.microsoft.com/office/drawing/2014/main" id="{0F2859B7-6B42-4181-BFF6-ED913FDFB214}"/>
              </a:ext>
            </a:extLst>
          </p:cNvPr>
          <p:cNvSpPr>
            <a:spLocks noGrp="1"/>
          </p:cNvSpPr>
          <p:nvPr>
            <p:ph type="body" sz="quarter" idx="11"/>
          </p:nvPr>
        </p:nvSpPr>
        <p:spPr/>
        <p:txBody>
          <a:bodyPr/>
          <a:lstStyle/>
          <a:p>
            <a:r>
              <a:rPr lang="da-DK" dirty="0"/>
              <a:t>webshoppen:</a:t>
            </a:r>
          </a:p>
        </p:txBody>
      </p:sp>
      <p:pic>
        <p:nvPicPr>
          <p:cNvPr id="7" name="Billede 6">
            <a:extLst>
              <a:ext uri="{FF2B5EF4-FFF2-40B4-BE49-F238E27FC236}">
                <a16:creationId xmlns:a16="http://schemas.microsoft.com/office/drawing/2014/main" id="{7A3DC963-47D5-41D8-B0A3-5B63906945DC}"/>
              </a:ext>
            </a:extLst>
          </p:cNvPr>
          <p:cNvPicPr>
            <a:picLocks noChangeAspect="1"/>
          </p:cNvPicPr>
          <p:nvPr/>
        </p:nvPicPr>
        <p:blipFill>
          <a:blip r:embed="rId3"/>
          <a:stretch>
            <a:fillRect/>
          </a:stretch>
        </p:blipFill>
        <p:spPr>
          <a:xfrm>
            <a:off x="1227872" y="3099458"/>
            <a:ext cx="3891182" cy="2416629"/>
          </a:xfrm>
          <a:prstGeom prst="rect">
            <a:avLst/>
          </a:prstGeom>
        </p:spPr>
      </p:pic>
      <p:pic>
        <p:nvPicPr>
          <p:cNvPr id="9" name="Grafik 8" descr="Linjepil: Kurve mod uret">
            <a:extLst>
              <a:ext uri="{FF2B5EF4-FFF2-40B4-BE49-F238E27FC236}">
                <a16:creationId xmlns:a16="http://schemas.microsoft.com/office/drawing/2014/main" id="{B3DC1209-C7A7-45D2-9DAB-C35986B306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0209" y="3393372"/>
            <a:ext cx="914400" cy="914400"/>
          </a:xfrm>
          <a:prstGeom prst="rect">
            <a:avLst/>
          </a:prstGeom>
        </p:spPr>
      </p:pic>
      <p:pic>
        <p:nvPicPr>
          <p:cNvPr id="10" name="Billede 9">
            <a:extLst>
              <a:ext uri="{FF2B5EF4-FFF2-40B4-BE49-F238E27FC236}">
                <a16:creationId xmlns:a16="http://schemas.microsoft.com/office/drawing/2014/main" id="{EA9A089F-9B08-4862-8EA8-0AAEC72943AC}"/>
              </a:ext>
            </a:extLst>
          </p:cNvPr>
          <p:cNvPicPr>
            <a:picLocks noChangeAspect="1"/>
          </p:cNvPicPr>
          <p:nvPr/>
        </p:nvPicPr>
        <p:blipFill>
          <a:blip r:embed="rId6"/>
          <a:stretch>
            <a:fillRect/>
          </a:stretch>
        </p:blipFill>
        <p:spPr>
          <a:xfrm>
            <a:off x="6299403" y="3099458"/>
            <a:ext cx="5003975" cy="2440750"/>
          </a:xfrm>
          <a:prstGeom prst="rect">
            <a:avLst/>
          </a:prstGeom>
        </p:spPr>
      </p:pic>
    </p:spTree>
    <p:extLst>
      <p:ext uri="{BB962C8B-B14F-4D97-AF65-F5344CB8AC3E}">
        <p14:creationId xmlns:p14="http://schemas.microsoft.com/office/powerpoint/2010/main" val="21383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8F6E5-45E4-4FDB-801E-8A3358D71F01}"/>
              </a:ext>
            </a:extLst>
          </p:cNvPr>
          <p:cNvSpPr>
            <a:spLocks noGrp="1"/>
          </p:cNvSpPr>
          <p:nvPr>
            <p:ph type="title"/>
          </p:nvPr>
        </p:nvSpPr>
        <p:spPr/>
        <p:txBody>
          <a:bodyPr/>
          <a:lstStyle/>
          <a:p>
            <a:r>
              <a:rPr lang="da-DK" dirty="0"/>
              <a:t>Find den rigtige standard! Kender du nummeret?</a:t>
            </a:r>
          </a:p>
        </p:txBody>
      </p:sp>
      <p:sp>
        <p:nvSpPr>
          <p:cNvPr id="3" name="Pladsholder til tekst 2">
            <a:extLst>
              <a:ext uri="{FF2B5EF4-FFF2-40B4-BE49-F238E27FC236}">
                <a16:creationId xmlns:a16="http://schemas.microsoft.com/office/drawing/2014/main" id="{CC7C795A-C4B5-466C-AF74-2300900AC85E}"/>
              </a:ext>
            </a:extLst>
          </p:cNvPr>
          <p:cNvSpPr>
            <a:spLocks noGrp="1"/>
          </p:cNvSpPr>
          <p:nvPr>
            <p:ph type="body" sz="quarter" idx="10"/>
          </p:nvPr>
        </p:nvSpPr>
        <p:spPr>
          <a:solidFill>
            <a:schemeClr val="tx1"/>
          </a:solidFill>
        </p:spPr>
        <p:txBody>
          <a:bodyPr vert="horz" lIns="108000" tIns="108000" rIns="108000" bIns="108000" rtlCol="0">
            <a:normAutofit/>
          </a:bodyPr>
          <a:lstStyle/>
          <a:p>
            <a:r>
              <a:rPr lang="da-DK" sz="1800" dirty="0">
                <a:solidFill>
                  <a:schemeClr val="bg1"/>
                </a:solidFill>
              </a:rPr>
              <a:t>Kender du nummeret på din standard, så gør følgende:</a:t>
            </a:r>
          </a:p>
          <a:p>
            <a:endParaRPr lang="da-DK" sz="1800" dirty="0">
              <a:solidFill>
                <a:schemeClr val="bg1"/>
              </a:solidFill>
            </a:endParaRPr>
          </a:p>
          <a:p>
            <a:r>
              <a:rPr lang="da-DK" sz="1800" dirty="0">
                <a:solidFill>
                  <a:schemeClr val="bg1"/>
                </a:solidFill>
              </a:rPr>
              <a:t>Søg kun på nummeret. Fx. </a:t>
            </a:r>
            <a:r>
              <a:rPr lang="da-DK" sz="1800">
                <a:solidFill>
                  <a:schemeClr val="bg1"/>
                </a:solidFill>
              </a:rPr>
              <a:t>71-2   </a:t>
            </a:r>
            <a:endParaRPr lang="da-DK" sz="1800" dirty="0">
              <a:solidFill>
                <a:schemeClr val="bg1"/>
              </a:solidFill>
            </a:endParaRPr>
          </a:p>
          <a:p>
            <a:r>
              <a:rPr lang="da-DK" sz="1800" dirty="0">
                <a:solidFill>
                  <a:schemeClr val="bg1"/>
                </a:solidFill>
              </a:rPr>
              <a:t>Undlad bogstavkombinationer og årstal</a:t>
            </a:r>
          </a:p>
          <a:p>
            <a:endParaRPr lang="da-DK" sz="1800" dirty="0">
              <a:solidFill>
                <a:schemeClr val="bg1"/>
              </a:solidFill>
            </a:endParaRPr>
          </a:p>
          <a:p>
            <a:r>
              <a:rPr lang="da-DK" sz="1800" dirty="0">
                <a:solidFill>
                  <a:schemeClr val="bg1"/>
                </a:solidFill>
              </a:rPr>
              <a:t>Standarden hedder: DS/EN 71-2 + A1:2014 </a:t>
            </a:r>
          </a:p>
          <a:p>
            <a:endParaRPr lang="da-DK" sz="1800" dirty="0">
              <a:solidFill>
                <a:schemeClr val="bg1"/>
              </a:solidFill>
            </a:endParaRPr>
          </a:p>
          <a:p>
            <a:endParaRPr lang="da-DK" sz="1800" dirty="0">
              <a:solidFill>
                <a:schemeClr val="bg1"/>
              </a:solidFill>
            </a:endParaRPr>
          </a:p>
          <a:p>
            <a:endParaRPr lang="da-DK" sz="1800" dirty="0">
              <a:solidFill>
                <a:schemeClr val="bg1"/>
              </a:solidFill>
            </a:endParaRPr>
          </a:p>
        </p:txBody>
      </p:sp>
      <p:pic>
        <p:nvPicPr>
          <p:cNvPr id="5" name="Billede 4">
            <a:extLst>
              <a:ext uri="{FF2B5EF4-FFF2-40B4-BE49-F238E27FC236}">
                <a16:creationId xmlns:a16="http://schemas.microsoft.com/office/drawing/2014/main" id="{EF3A7E51-A07C-4166-AA60-F1BBD6303583}"/>
              </a:ext>
            </a:extLst>
          </p:cNvPr>
          <p:cNvPicPr>
            <a:picLocks noChangeAspect="1"/>
          </p:cNvPicPr>
          <p:nvPr/>
        </p:nvPicPr>
        <p:blipFill>
          <a:blip r:embed="rId3"/>
          <a:stretch>
            <a:fillRect/>
          </a:stretch>
        </p:blipFill>
        <p:spPr>
          <a:xfrm>
            <a:off x="5931413" y="3051957"/>
            <a:ext cx="4783154" cy="2615417"/>
          </a:xfrm>
          <a:prstGeom prst="rect">
            <a:avLst/>
          </a:prstGeom>
        </p:spPr>
      </p:pic>
      <p:sp>
        <p:nvSpPr>
          <p:cNvPr id="4" name="Pladsholder til tekst 3">
            <a:extLst>
              <a:ext uri="{FF2B5EF4-FFF2-40B4-BE49-F238E27FC236}">
                <a16:creationId xmlns:a16="http://schemas.microsoft.com/office/drawing/2014/main" id="{5CD40A64-762E-4708-954F-0A0499A11188}"/>
              </a:ext>
            </a:extLst>
          </p:cNvPr>
          <p:cNvSpPr>
            <a:spLocks noGrp="1"/>
          </p:cNvSpPr>
          <p:nvPr>
            <p:ph type="body" sz="quarter" idx="11"/>
          </p:nvPr>
        </p:nvSpPr>
        <p:spPr/>
        <p:txBody>
          <a:bodyPr/>
          <a:lstStyle/>
          <a:p>
            <a:endParaRPr lang="da-DK" dirty="0"/>
          </a:p>
        </p:txBody>
      </p:sp>
    </p:spTree>
    <p:extLst>
      <p:ext uri="{BB962C8B-B14F-4D97-AF65-F5344CB8AC3E}">
        <p14:creationId xmlns:p14="http://schemas.microsoft.com/office/powerpoint/2010/main" val="274740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3ED14-7697-456E-84EE-3B1BE9F3A247}"/>
              </a:ext>
            </a:extLst>
          </p:cNvPr>
          <p:cNvSpPr>
            <a:spLocks noGrp="1"/>
          </p:cNvSpPr>
          <p:nvPr>
            <p:ph type="title"/>
          </p:nvPr>
        </p:nvSpPr>
        <p:spPr/>
        <p:txBody>
          <a:bodyPr/>
          <a:lstStyle/>
          <a:p>
            <a:r>
              <a:rPr lang="da-DK" sz="2200" b="1" dirty="0">
                <a:latin typeface="Verdana"/>
              </a:rPr>
              <a:t>Standarden hedder altså: DS/EN 71-2+A1:2014</a:t>
            </a:r>
          </a:p>
        </p:txBody>
      </p:sp>
      <p:pic>
        <p:nvPicPr>
          <p:cNvPr id="3" name="Billede 2">
            <a:extLst>
              <a:ext uri="{FF2B5EF4-FFF2-40B4-BE49-F238E27FC236}">
                <a16:creationId xmlns:a16="http://schemas.microsoft.com/office/drawing/2014/main" id="{A1839679-D205-4BFC-A6DD-D51E956E16D7}"/>
              </a:ext>
            </a:extLst>
          </p:cNvPr>
          <p:cNvPicPr>
            <a:picLocks noChangeAspect="1"/>
          </p:cNvPicPr>
          <p:nvPr/>
        </p:nvPicPr>
        <p:blipFill>
          <a:blip r:embed="rId3"/>
          <a:stretch>
            <a:fillRect/>
          </a:stretch>
        </p:blipFill>
        <p:spPr>
          <a:xfrm>
            <a:off x="838200" y="1870363"/>
            <a:ext cx="8058150" cy="4114800"/>
          </a:xfrm>
          <a:prstGeom prst="rect">
            <a:avLst/>
          </a:prstGeom>
        </p:spPr>
      </p:pic>
    </p:spTree>
    <p:extLst>
      <p:ext uri="{BB962C8B-B14F-4D97-AF65-F5344CB8AC3E}">
        <p14:creationId xmlns:p14="http://schemas.microsoft.com/office/powerpoint/2010/main" val="193578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200" b="1" dirty="0"/>
              <a:t>Hvordan læses titlen?</a:t>
            </a:r>
          </a:p>
        </p:txBody>
      </p:sp>
      <p:sp>
        <p:nvSpPr>
          <p:cNvPr id="3" name="Pladsholder til indhold 2"/>
          <p:cNvSpPr>
            <a:spLocks noGrp="1"/>
          </p:cNvSpPr>
          <p:nvPr>
            <p:ph idx="1"/>
          </p:nvPr>
        </p:nvSpPr>
        <p:spPr>
          <a:xfrm>
            <a:off x="1838326" y="1470027"/>
            <a:ext cx="8721519" cy="4521199"/>
          </a:xfrm>
        </p:spPr>
        <p:txBody>
          <a:bodyPr/>
          <a:lstStyle/>
          <a:p>
            <a:endParaRPr lang="da-DK" dirty="0"/>
          </a:p>
        </p:txBody>
      </p:sp>
      <p:sp>
        <p:nvSpPr>
          <p:cNvPr id="4" name="TextBox 2"/>
          <p:cNvSpPr txBox="1"/>
          <p:nvPr/>
        </p:nvSpPr>
        <p:spPr>
          <a:xfrm>
            <a:off x="1838326" y="2187878"/>
            <a:ext cx="8478641" cy="123110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Verdana"/>
                <a:ea typeface="+mn-ea"/>
                <a:cs typeface="+mn-cs"/>
              </a:rPr>
              <a:t>DS/EN ISO 13590:2018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Mindre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skibe</a:t>
            </a:r>
            <a:r>
              <a:rPr kumimoji="0" lang="en-GB" sz="1600" b="0" i="0" u="none" strike="noStrike" kern="1200" cap="none" spc="0" normalizeH="0" baseline="0" noProof="0" dirty="0">
                <a:ln>
                  <a:noFill/>
                </a:ln>
                <a:solidFill>
                  <a:prstClr val="black"/>
                </a:solidFill>
                <a:effectLst/>
                <a:uLnTx/>
                <a:uFillTx/>
                <a:latin typeface="Verdana"/>
                <a:ea typeface="+mn-ea"/>
                <a:cs typeface="+mn-cs"/>
              </a:rPr>
              <a:t> –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Motorbåde</a:t>
            </a:r>
            <a:r>
              <a:rPr kumimoji="0" lang="en-GB" sz="1600" b="0" i="0" u="none" strike="noStrike" kern="1200" cap="none" spc="0" normalizeH="0" baseline="0" noProof="0" dirty="0">
                <a:ln>
                  <a:noFill/>
                </a:ln>
                <a:solidFill>
                  <a:prstClr val="black"/>
                </a:solidFill>
                <a:effectLst/>
                <a:uLnTx/>
                <a:uFillTx/>
                <a:latin typeface="Verdana"/>
                <a:ea typeface="+mn-ea"/>
                <a:cs typeface="+mn-cs"/>
              </a:rPr>
              <a:t>   –   Krav til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konstruktion</a:t>
            </a:r>
            <a:r>
              <a:rPr kumimoji="0" lang="en-GB" sz="1600" b="0" i="0" u="none" strike="noStrike" kern="1200" cap="none" spc="0" normalizeH="0" baseline="0" noProof="0" dirty="0">
                <a:ln>
                  <a:noFill/>
                </a:ln>
                <a:solidFill>
                  <a:prstClr val="black"/>
                </a:solidFill>
                <a:effectLst/>
                <a:uLnTx/>
                <a:uFillTx/>
                <a:latin typeface="Verdana"/>
                <a:ea typeface="+mn-ea"/>
                <a:cs typeface="+mn-cs"/>
              </a:rPr>
              <a:t>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og</a:t>
            </a:r>
            <a:r>
              <a:rPr kumimoji="0" lang="en-GB" sz="1600" b="0" i="0" u="none" strike="noStrike" kern="1200" cap="none" spc="0" normalizeH="0" baseline="0" noProof="0" dirty="0">
                <a:ln>
                  <a:noFill/>
                </a:ln>
                <a:solidFill>
                  <a:prstClr val="black"/>
                </a:solidFill>
                <a:effectLst/>
                <a:uLnTx/>
                <a:uFillTx/>
                <a:latin typeface="Verdana"/>
                <a:ea typeface="+mn-ea"/>
                <a:cs typeface="+mn-cs"/>
              </a:rPr>
              <a:t>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installering</a:t>
            </a:r>
            <a:r>
              <a:rPr kumimoji="0" lang="en-GB" sz="1600" b="0" i="0" u="none" strike="noStrike" kern="1200" cap="none" spc="0" normalizeH="0" baseline="0" noProof="0" dirty="0">
                <a:ln>
                  <a:noFill/>
                </a:ln>
                <a:solidFill>
                  <a:prstClr val="black"/>
                </a:solidFill>
                <a:effectLst/>
                <a:uLnTx/>
                <a:uFillTx/>
                <a:latin typeface="Verdana"/>
                <a:ea typeface="+mn-ea"/>
                <a:cs typeface="+mn-cs"/>
              </a:rPr>
              <a:t>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af</a:t>
            </a:r>
            <a:r>
              <a:rPr kumimoji="0" lang="en-GB" sz="1600" b="0" i="0" u="none" strike="noStrike" kern="1200" cap="none" spc="0" normalizeH="0" baseline="0" noProof="0" dirty="0">
                <a:ln>
                  <a:noFill/>
                </a:ln>
                <a:solidFill>
                  <a:prstClr val="black"/>
                </a:solidFill>
                <a:effectLst/>
                <a:uLnTx/>
                <a:uFillTx/>
                <a:latin typeface="Verdana"/>
                <a:ea typeface="+mn-ea"/>
                <a:cs typeface="+mn-cs"/>
              </a:rPr>
              <a:t> </a:t>
            </a:r>
            <a:r>
              <a:rPr kumimoji="0" lang="en-GB" sz="1600" b="0" i="0" u="none" strike="noStrike" kern="1200" cap="none" spc="0" normalizeH="0" baseline="0" noProof="0" dirty="0" err="1">
                <a:ln>
                  <a:noFill/>
                </a:ln>
                <a:solidFill>
                  <a:prstClr val="black"/>
                </a:solidFill>
                <a:effectLst/>
                <a:uLnTx/>
                <a:uFillTx/>
                <a:latin typeface="Verdana"/>
                <a:ea typeface="+mn-ea"/>
                <a:cs typeface="+mn-cs"/>
              </a:rPr>
              <a:t>systemer</a:t>
            </a:r>
            <a:endParaRPr kumimoji="0" lang="en-GB" sz="16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3" name="Gruppe 72"/>
          <p:cNvGrpSpPr/>
          <p:nvPr/>
        </p:nvGrpSpPr>
        <p:grpSpPr>
          <a:xfrm>
            <a:off x="5903066" y="1333291"/>
            <a:ext cx="2660718" cy="1501080"/>
            <a:chOff x="4270780" y="1333290"/>
            <a:chExt cx="2660718" cy="1501080"/>
          </a:xfrm>
        </p:grpSpPr>
        <p:cxnSp>
          <p:nvCxnSpPr>
            <p:cNvPr id="8" name="Straight Connector 26"/>
            <p:cNvCxnSpPr>
              <a:stCxn id="16" idx="2"/>
              <a:endCxn id="9" idx="7"/>
            </p:cNvCxnSpPr>
            <p:nvPr/>
          </p:nvCxnSpPr>
          <p:spPr>
            <a:xfrm flipH="1">
              <a:off x="5805863" y="1671844"/>
              <a:ext cx="90737" cy="70276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3" name="Gruppe 62"/>
            <p:cNvGrpSpPr/>
            <p:nvPr/>
          </p:nvGrpSpPr>
          <p:grpSpPr>
            <a:xfrm>
              <a:off x="4270780" y="1333290"/>
              <a:ext cx="2660718" cy="1501080"/>
              <a:chOff x="4254051" y="1323526"/>
              <a:chExt cx="2660718" cy="1501080"/>
            </a:xfrm>
          </p:grpSpPr>
          <p:sp>
            <p:nvSpPr>
              <p:cNvPr id="9" name="Oval 16"/>
              <p:cNvSpPr/>
              <p:nvPr/>
            </p:nvSpPr>
            <p:spPr>
              <a:xfrm>
                <a:off x="4254051" y="2285958"/>
                <a:ext cx="1798462" cy="5386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6" name="TextBox 8"/>
              <p:cNvSpPr txBox="1"/>
              <p:nvPr/>
            </p:nvSpPr>
            <p:spPr>
              <a:xfrm>
                <a:off x="4844972" y="1323526"/>
                <a:ext cx="2069797" cy="338554"/>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Verdana"/>
                    <a:ea typeface="+mn-ea"/>
                    <a:cs typeface="+mn-cs"/>
                  </a:rPr>
                  <a:t>Standardnummer</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p:txBody>
          </p:sp>
        </p:grpSp>
      </p:grpSp>
      <p:grpSp>
        <p:nvGrpSpPr>
          <p:cNvPr id="72" name="Gruppe 71"/>
          <p:cNvGrpSpPr/>
          <p:nvPr/>
        </p:nvGrpSpPr>
        <p:grpSpPr>
          <a:xfrm>
            <a:off x="7905526" y="1780445"/>
            <a:ext cx="2226629" cy="1033534"/>
            <a:chOff x="6302637" y="1780259"/>
            <a:chExt cx="2226629" cy="1033534"/>
          </a:xfrm>
        </p:grpSpPr>
        <p:sp>
          <p:nvSpPr>
            <p:cNvPr id="11" name="Oval 17"/>
            <p:cNvSpPr/>
            <p:nvPr/>
          </p:nvSpPr>
          <p:spPr>
            <a:xfrm>
              <a:off x="6302637" y="2275262"/>
              <a:ext cx="1424288" cy="5385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64" name="Gruppe 63"/>
            <p:cNvGrpSpPr/>
            <p:nvPr/>
          </p:nvGrpSpPr>
          <p:grpSpPr>
            <a:xfrm>
              <a:off x="7035139" y="1780259"/>
              <a:ext cx="1494127" cy="573869"/>
              <a:chOff x="7035139" y="1780259"/>
              <a:chExt cx="1494127" cy="573869"/>
            </a:xfrm>
          </p:grpSpPr>
          <p:cxnSp>
            <p:nvCxnSpPr>
              <p:cNvPr id="10" name="Straight Connector 29"/>
              <p:cNvCxnSpPr>
                <a:stCxn id="17" idx="2"/>
                <a:endCxn id="11" idx="7"/>
              </p:cNvCxnSpPr>
              <p:nvPr/>
            </p:nvCxnSpPr>
            <p:spPr>
              <a:xfrm flipH="1">
                <a:off x="7518343" y="2118813"/>
                <a:ext cx="263860" cy="23531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7035139" y="1780259"/>
                <a:ext cx="1494127" cy="338554"/>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Verdana"/>
                    <a:ea typeface="+mn-ea"/>
                    <a:cs typeface="+mn-cs"/>
                  </a:rPr>
                  <a:t>Udgivelsesår</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p:txBody>
          </p:sp>
        </p:grpSp>
      </p:grpSp>
      <p:grpSp>
        <p:nvGrpSpPr>
          <p:cNvPr id="69" name="Gruppe 68"/>
          <p:cNvGrpSpPr/>
          <p:nvPr/>
        </p:nvGrpSpPr>
        <p:grpSpPr>
          <a:xfrm>
            <a:off x="604858" y="1663194"/>
            <a:ext cx="3197922" cy="1158030"/>
            <a:chOff x="-970114" y="1680715"/>
            <a:chExt cx="3197922" cy="1158030"/>
          </a:xfrm>
        </p:grpSpPr>
        <p:sp>
          <p:nvSpPr>
            <p:cNvPr id="5" name="Oval 5"/>
            <p:cNvSpPr/>
            <p:nvPr/>
          </p:nvSpPr>
          <p:spPr>
            <a:xfrm>
              <a:off x="1346388" y="2300099"/>
              <a:ext cx="881420" cy="53864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60" name="Gruppe 59"/>
            <p:cNvGrpSpPr/>
            <p:nvPr/>
          </p:nvGrpSpPr>
          <p:grpSpPr>
            <a:xfrm>
              <a:off x="-970114" y="1680715"/>
              <a:ext cx="2445583" cy="698267"/>
              <a:chOff x="-970114" y="1680715"/>
              <a:chExt cx="2445583" cy="698267"/>
            </a:xfrm>
          </p:grpSpPr>
          <p:sp>
            <p:nvSpPr>
              <p:cNvPr id="13" name="TextBox 4"/>
              <p:cNvSpPr txBox="1"/>
              <p:nvPr/>
            </p:nvSpPr>
            <p:spPr>
              <a:xfrm>
                <a:off x="-970114" y="1680715"/>
                <a:ext cx="1870192" cy="507831"/>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Verdana"/>
                    <a:ea typeface="+mn-ea"/>
                    <a:cs typeface="+mn-cs"/>
                  </a:rPr>
                  <a:t>National </a:t>
                </a:r>
                <a:r>
                  <a:rPr lang="en-GB" sz="1600" dirty="0">
                    <a:solidFill>
                      <a:prstClr val="white"/>
                    </a:solidFill>
                    <a:latin typeface="Verdana"/>
                  </a:rPr>
                  <a:t>p</a:t>
                </a:r>
                <a:r>
                  <a:rPr kumimoji="0" lang="en-GB" sz="1600" b="0" i="0" u="none" strike="noStrike" kern="1200" cap="none" spc="0" normalizeH="0" baseline="0" noProof="0" dirty="0" err="1">
                    <a:ln>
                      <a:noFill/>
                    </a:ln>
                    <a:solidFill>
                      <a:prstClr val="white"/>
                    </a:solidFill>
                    <a:effectLst/>
                    <a:uLnTx/>
                    <a:uFillTx/>
                    <a:latin typeface="Verdana"/>
                    <a:ea typeface="+mn-ea"/>
                    <a:cs typeface="+mn-cs"/>
                  </a:rPr>
                  <a:t>ræfiks</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a:ea typeface="+mn-ea"/>
                    <a:cs typeface="+mn-cs"/>
                  </a:rPr>
                  <a:t>(</a:t>
                </a:r>
                <a:r>
                  <a:rPr kumimoji="0" lang="en-GB" sz="1100" b="0" i="0" u="none" strike="noStrike" kern="1200" cap="none" spc="0" normalizeH="0" baseline="0" noProof="0" dirty="0" err="1">
                    <a:ln>
                      <a:noFill/>
                    </a:ln>
                    <a:solidFill>
                      <a:prstClr val="white"/>
                    </a:solidFill>
                    <a:effectLst/>
                    <a:uLnTx/>
                    <a:uFillTx/>
                    <a:latin typeface="Verdana"/>
                    <a:ea typeface="+mn-ea"/>
                    <a:cs typeface="+mn-cs"/>
                  </a:rPr>
                  <a:t>Fx</a:t>
                </a:r>
                <a:r>
                  <a:rPr kumimoji="0" lang="en-GB" sz="1100" b="0" i="0" u="none" strike="noStrike" kern="1200" cap="none" spc="0" normalizeH="0" baseline="0" noProof="0" dirty="0">
                    <a:ln>
                      <a:noFill/>
                    </a:ln>
                    <a:solidFill>
                      <a:prstClr val="white"/>
                    </a:solidFill>
                    <a:effectLst/>
                    <a:uLnTx/>
                    <a:uFillTx/>
                    <a:latin typeface="Verdana"/>
                    <a:ea typeface="+mn-ea"/>
                    <a:cs typeface="+mn-cs"/>
                  </a:rPr>
                  <a:t> BS, DS, DIN)</a:t>
                </a:r>
              </a:p>
            </p:txBody>
          </p:sp>
          <p:cxnSp>
            <p:nvCxnSpPr>
              <p:cNvPr id="21" name="Straight Connector 18"/>
              <p:cNvCxnSpPr>
                <a:stCxn id="13" idx="2"/>
                <a:endCxn id="5" idx="1"/>
              </p:cNvCxnSpPr>
              <p:nvPr/>
            </p:nvCxnSpPr>
            <p:spPr>
              <a:xfrm>
                <a:off x="-35018" y="2188546"/>
                <a:ext cx="1510487" cy="1904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0" name="Gruppe 69"/>
          <p:cNvGrpSpPr/>
          <p:nvPr/>
        </p:nvGrpSpPr>
        <p:grpSpPr>
          <a:xfrm>
            <a:off x="2588982" y="1448273"/>
            <a:ext cx="2103522" cy="1376518"/>
            <a:chOff x="1044546" y="1448088"/>
            <a:chExt cx="2103522" cy="1376518"/>
          </a:xfrm>
        </p:grpSpPr>
        <p:sp>
          <p:nvSpPr>
            <p:cNvPr id="6" name="Oval 14"/>
            <p:cNvSpPr/>
            <p:nvPr/>
          </p:nvSpPr>
          <p:spPr>
            <a:xfrm>
              <a:off x="2289733" y="2285958"/>
              <a:ext cx="858335" cy="5386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61" name="Gruppe 60"/>
            <p:cNvGrpSpPr/>
            <p:nvPr/>
          </p:nvGrpSpPr>
          <p:grpSpPr>
            <a:xfrm>
              <a:off x="1044546" y="1448088"/>
              <a:ext cx="2099422" cy="837870"/>
              <a:chOff x="1044546" y="1448088"/>
              <a:chExt cx="2099422" cy="837870"/>
            </a:xfrm>
          </p:grpSpPr>
          <p:sp>
            <p:nvSpPr>
              <p:cNvPr id="14" name="TextBox 6"/>
              <p:cNvSpPr txBox="1"/>
              <p:nvPr/>
            </p:nvSpPr>
            <p:spPr>
              <a:xfrm>
                <a:off x="1044546" y="1448088"/>
                <a:ext cx="2099422" cy="338554"/>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Verdana"/>
                    <a:ea typeface="+mn-ea"/>
                    <a:cs typeface="+mn-cs"/>
                  </a:rPr>
                  <a:t>Europæisk</a:t>
                </a:r>
                <a:r>
                  <a:rPr kumimoji="0" lang="en-GB" sz="1600" b="0" i="0" u="none" strike="noStrike" kern="1200" cap="none" spc="0" normalizeH="0" baseline="0" noProof="0" dirty="0">
                    <a:ln>
                      <a:noFill/>
                    </a:ln>
                    <a:solidFill>
                      <a:prstClr val="white"/>
                    </a:solidFill>
                    <a:effectLst/>
                    <a:uLnTx/>
                    <a:uFillTx/>
                    <a:latin typeface="Verdana"/>
                    <a:ea typeface="+mn-ea"/>
                    <a:cs typeface="+mn-cs"/>
                  </a:rPr>
                  <a:t> </a:t>
                </a:r>
                <a:r>
                  <a:rPr lang="en-GB" sz="1600" dirty="0">
                    <a:solidFill>
                      <a:prstClr val="white"/>
                    </a:solidFill>
                    <a:latin typeface="Verdana"/>
                  </a:rPr>
                  <a:t>p</a:t>
                </a:r>
                <a:r>
                  <a:rPr kumimoji="0" lang="en-GB" sz="1600" b="0" i="0" u="none" strike="noStrike" kern="1200" cap="none" spc="0" normalizeH="0" baseline="0" noProof="0" dirty="0" err="1">
                    <a:ln>
                      <a:noFill/>
                    </a:ln>
                    <a:solidFill>
                      <a:prstClr val="white"/>
                    </a:solidFill>
                    <a:effectLst/>
                    <a:uLnTx/>
                    <a:uFillTx/>
                    <a:latin typeface="Verdana"/>
                    <a:ea typeface="+mn-ea"/>
                    <a:cs typeface="+mn-cs"/>
                  </a:rPr>
                  <a:t>ræfiks</a:t>
                </a:r>
                <a:r>
                  <a:rPr kumimoji="0" lang="en-GB" sz="1600" b="0" i="0" u="none" strike="noStrike" kern="1200" cap="none" spc="0" normalizeH="0" baseline="0" noProof="0" dirty="0">
                    <a:ln>
                      <a:noFill/>
                    </a:ln>
                    <a:solidFill>
                      <a:prstClr val="white"/>
                    </a:solidFill>
                    <a:effectLst/>
                    <a:uLnTx/>
                    <a:uFillTx/>
                    <a:latin typeface="Verdana"/>
                    <a:ea typeface="+mn-ea"/>
                    <a:cs typeface="+mn-cs"/>
                  </a:rPr>
                  <a:t>	</a:t>
                </a:r>
              </a:p>
            </p:txBody>
          </p:sp>
          <p:cxnSp>
            <p:nvCxnSpPr>
              <p:cNvPr id="22" name="Straight Connector 20"/>
              <p:cNvCxnSpPr>
                <a:stCxn id="14" idx="2"/>
                <a:endCxn id="6" idx="0"/>
              </p:cNvCxnSpPr>
              <p:nvPr/>
            </p:nvCxnSpPr>
            <p:spPr>
              <a:xfrm>
                <a:off x="2094257" y="1786642"/>
                <a:ext cx="624644" cy="49931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1" name="Gruppe 70"/>
          <p:cNvGrpSpPr/>
          <p:nvPr/>
        </p:nvGrpSpPr>
        <p:grpSpPr>
          <a:xfrm>
            <a:off x="4777987" y="1216930"/>
            <a:ext cx="1667444" cy="1588617"/>
            <a:chOff x="3196994" y="1216973"/>
            <a:chExt cx="1667444" cy="1588617"/>
          </a:xfrm>
        </p:grpSpPr>
        <p:sp>
          <p:nvSpPr>
            <p:cNvPr id="7" name="Oval 15"/>
            <p:cNvSpPr/>
            <p:nvPr/>
          </p:nvSpPr>
          <p:spPr>
            <a:xfrm>
              <a:off x="3209994" y="2267059"/>
              <a:ext cx="1013598" cy="5385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62" name="Gruppe 61"/>
            <p:cNvGrpSpPr/>
            <p:nvPr/>
          </p:nvGrpSpPr>
          <p:grpSpPr>
            <a:xfrm>
              <a:off x="3196994" y="1216973"/>
              <a:ext cx="1667444" cy="1050086"/>
              <a:chOff x="3196994" y="1216973"/>
              <a:chExt cx="1667444" cy="1050086"/>
            </a:xfrm>
          </p:grpSpPr>
          <p:sp>
            <p:nvSpPr>
              <p:cNvPr id="15" name="TextBox 7"/>
              <p:cNvSpPr txBox="1"/>
              <p:nvPr/>
            </p:nvSpPr>
            <p:spPr>
              <a:xfrm>
                <a:off x="3196994" y="1216973"/>
                <a:ext cx="1667444" cy="754053"/>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Verdana"/>
                    <a:ea typeface="+mn-ea"/>
                    <a:cs typeface="+mn-cs"/>
                  </a:rPr>
                  <a:t>Internationalt</a:t>
                </a:r>
                <a:r>
                  <a:rPr kumimoji="0" lang="en-GB" sz="1600" b="0" i="0" u="none" strike="noStrike" kern="1200" cap="none" spc="0" normalizeH="0" baseline="0" noProof="0" dirty="0">
                    <a:ln>
                      <a:noFill/>
                    </a:ln>
                    <a:solidFill>
                      <a:prstClr val="white"/>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Verdana"/>
                  </a:rPr>
                  <a:t>p</a:t>
                </a:r>
                <a:r>
                  <a:rPr kumimoji="0" lang="en-GB" sz="1600" b="0" i="0" u="none" strike="noStrike" kern="1200" cap="none" spc="0" normalizeH="0" baseline="0" noProof="0" dirty="0" err="1">
                    <a:ln>
                      <a:noFill/>
                    </a:ln>
                    <a:solidFill>
                      <a:prstClr val="white"/>
                    </a:solidFill>
                    <a:effectLst/>
                    <a:uLnTx/>
                    <a:uFillTx/>
                    <a:latin typeface="Verdana"/>
                    <a:ea typeface="+mn-ea"/>
                    <a:cs typeface="+mn-cs"/>
                  </a:rPr>
                  <a:t>ræfiks</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a:ea typeface="+mn-ea"/>
                    <a:cs typeface="+mn-cs"/>
                  </a:rPr>
                  <a:t>(</a:t>
                </a:r>
                <a:r>
                  <a:rPr kumimoji="0" lang="en-GB" sz="1100" b="0" i="0" u="none" strike="noStrike" kern="1200" cap="none" spc="0" normalizeH="0" baseline="0" noProof="0" dirty="0" err="1">
                    <a:ln>
                      <a:noFill/>
                    </a:ln>
                    <a:solidFill>
                      <a:prstClr val="white"/>
                    </a:solidFill>
                    <a:effectLst/>
                    <a:uLnTx/>
                    <a:uFillTx/>
                    <a:latin typeface="Verdana"/>
                    <a:ea typeface="+mn-ea"/>
                    <a:cs typeface="+mn-cs"/>
                  </a:rPr>
                  <a:t>Fx</a:t>
                </a:r>
                <a:r>
                  <a:rPr kumimoji="0" lang="en-GB" sz="1100" b="0" i="0" u="none" strike="noStrike" kern="1200" cap="none" spc="0" normalizeH="0" baseline="0" noProof="0" dirty="0">
                    <a:ln>
                      <a:noFill/>
                    </a:ln>
                    <a:solidFill>
                      <a:prstClr val="white"/>
                    </a:solidFill>
                    <a:effectLst/>
                    <a:uLnTx/>
                    <a:uFillTx/>
                    <a:latin typeface="Verdana"/>
                    <a:ea typeface="+mn-ea"/>
                    <a:cs typeface="+mn-cs"/>
                  </a:rPr>
                  <a:t> ISO/IEC)</a:t>
                </a:r>
              </a:p>
            </p:txBody>
          </p:sp>
          <p:cxnSp>
            <p:nvCxnSpPr>
              <p:cNvPr id="23" name="Straight Connector 23"/>
              <p:cNvCxnSpPr>
                <a:stCxn id="15" idx="2"/>
                <a:endCxn id="7" idx="0"/>
              </p:cNvCxnSpPr>
              <p:nvPr/>
            </p:nvCxnSpPr>
            <p:spPr>
              <a:xfrm flipH="1">
                <a:off x="3716793" y="1971026"/>
                <a:ext cx="313923" cy="29603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5" name="Gruppe 74"/>
          <p:cNvGrpSpPr/>
          <p:nvPr/>
        </p:nvGrpSpPr>
        <p:grpSpPr>
          <a:xfrm>
            <a:off x="3448200" y="3071330"/>
            <a:ext cx="2056646" cy="1082497"/>
            <a:chOff x="2146418" y="2969617"/>
            <a:chExt cx="2056646" cy="1082497"/>
          </a:xfrm>
        </p:grpSpPr>
        <p:grpSp>
          <p:nvGrpSpPr>
            <p:cNvPr id="67" name="Gruppe 66"/>
            <p:cNvGrpSpPr/>
            <p:nvPr/>
          </p:nvGrpSpPr>
          <p:grpSpPr>
            <a:xfrm>
              <a:off x="2146418" y="2969617"/>
              <a:ext cx="2056646" cy="1082497"/>
              <a:chOff x="2146418" y="2969617"/>
              <a:chExt cx="2056646" cy="1082497"/>
            </a:xfrm>
          </p:grpSpPr>
          <p:sp>
            <p:nvSpPr>
              <p:cNvPr id="19" name="TextBox 11"/>
              <p:cNvSpPr txBox="1"/>
              <p:nvPr/>
            </p:nvSpPr>
            <p:spPr>
              <a:xfrm>
                <a:off x="2336911" y="3713560"/>
                <a:ext cx="1866153" cy="338554"/>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prstClr val="white"/>
                    </a:solidFill>
                    <a:latin typeface="Verdana"/>
                  </a:rPr>
                  <a:t>Hoved</a:t>
                </a:r>
                <a:r>
                  <a:rPr kumimoji="0" lang="en-GB" sz="1600" b="0" i="0" u="none" strike="noStrike" kern="1200" cap="none" spc="0" normalizeH="0" baseline="0" noProof="0" dirty="0" err="1">
                    <a:ln>
                      <a:noFill/>
                    </a:ln>
                    <a:solidFill>
                      <a:prstClr val="white"/>
                    </a:solidFill>
                    <a:effectLst/>
                    <a:uLnTx/>
                    <a:uFillTx/>
                    <a:latin typeface="Verdana"/>
                    <a:ea typeface="+mn-ea"/>
                    <a:cs typeface="+mn-cs"/>
                  </a:rPr>
                  <a:t>elementet</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Rounded Rectangle 49"/>
              <p:cNvSpPr/>
              <p:nvPr/>
            </p:nvSpPr>
            <p:spPr>
              <a:xfrm>
                <a:off x="2146418" y="2969617"/>
                <a:ext cx="1313408" cy="42508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cxnSp>
          <p:nvCxnSpPr>
            <p:cNvPr id="28" name="Straight Connector 56"/>
            <p:cNvCxnSpPr>
              <a:cxnSpLocks/>
              <a:stCxn id="25" idx="2"/>
              <a:endCxn id="19" idx="0"/>
            </p:cNvCxnSpPr>
            <p:nvPr/>
          </p:nvCxnSpPr>
          <p:spPr>
            <a:xfrm>
              <a:off x="2803122" y="3394706"/>
              <a:ext cx="466866" cy="31885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6" name="Gruppe 75"/>
          <p:cNvGrpSpPr/>
          <p:nvPr/>
        </p:nvGrpSpPr>
        <p:grpSpPr>
          <a:xfrm>
            <a:off x="5169362" y="3105504"/>
            <a:ext cx="5019181" cy="1198211"/>
            <a:chOff x="4439879" y="3039530"/>
            <a:chExt cx="5019181" cy="1198211"/>
          </a:xfrm>
        </p:grpSpPr>
        <p:grpSp>
          <p:nvGrpSpPr>
            <p:cNvPr id="68" name="Gruppe 67"/>
            <p:cNvGrpSpPr/>
            <p:nvPr/>
          </p:nvGrpSpPr>
          <p:grpSpPr>
            <a:xfrm>
              <a:off x="4439879" y="3039530"/>
              <a:ext cx="5019181" cy="1198211"/>
              <a:chOff x="4439879" y="3039530"/>
              <a:chExt cx="5019181" cy="1198211"/>
            </a:xfrm>
          </p:grpSpPr>
          <p:sp>
            <p:nvSpPr>
              <p:cNvPr id="20" name="TextBox 12"/>
              <p:cNvSpPr txBox="1"/>
              <p:nvPr/>
            </p:nvSpPr>
            <p:spPr>
              <a:xfrm>
                <a:off x="5540917" y="3652966"/>
                <a:ext cx="1343637" cy="584775"/>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prstClr val="white"/>
                    </a:solidFill>
                    <a:latin typeface="Verdana"/>
                  </a:rPr>
                  <a:t>Uddybende</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Verdana"/>
                    <a:ea typeface="+mn-ea"/>
                    <a:cs typeface="+mn-cs"/>
                  </a:rPr>
                  <a:t>element</a:t>
                </a:r>
              </a:p>
            </p:txBody>
          </p:sp>
          <p:sp>
            <p:nvSpPr>
              <p:cNvPr id="26" name="Rounded Rectangle 50"/>
              <p:cNvSpPr/>
              <p:nvPr/>
            </p:nvSpPr>
            <p:spPr>
              <a:xfrm>
                <a:off x="4439879" y="3039530"/>
                <a:ext cx="5019181" cy="31503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cxnSp>
          <p:nvCxnSpPr>
            <p:cNvPr id="29" name="Straight Connector 62"/>
            <p:cNvCxnSpPr>
              <a:cxnSpLocks/>
              <a:endCxn id="20" idx="0"/>
            </p:cNvCxnSpPr>
            <p:nvPr/>
          </p:nvCxnSpPr>
          <p:spPr>
            <a:xfrm flipH="1">
              <a:off x="6212736" y="3354567"/>
              <a:ext cx="275478" cy="29839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Footer Placeholder 58"/>
          <p:cNvSpPr txBox="1">
            <a:spLocks/>
          </p:cNvSpPr>
          <p:nvPr/>
        </p:nvSpPr>
        <p:spPr>
          <a:xfrm>
            <a:off x="1961745" y="4767264"/>
            <a:ext cx="611869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31" name="Slide Number Placeholder 59"/>
          <p:cNvSpPr txBox="1">
            <a:spLocks/>
          </p:cNvSpPr>
          <p:nvPr/>
        </p:nvSpPr>
        <p:spPr>
          <a:xfrm>
            <a:off x="8077201" y="4767264"/>
            <a:ext cx="1785335"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54" name="Gruppe 53">
            <a:extLst>
              <a:ext uri="{FF2B5EF4-FFF2-40B4-BE49-F238E27FC236}">
                <a16:creationId xmlns:a16="http://schemas.microsoft.com/office/drawing/2014/main" id="{7B2FA4B2-8A0F-42AB-9161-3665B370073D}"/>
              </a:ext>
            </a:extLst>
          </p:cNvPr>
          <p:cNvGrpSpPr/>
          <p:nvPr/>
        </p:nvGrpSpPr>
        <p:grpSpPr>
          <a:xfrm>
            <a:off x="790496" y="3090817"/>
            <a:ext cx="2584129" cy="1279617"/>
            <a:chOff x="407604" y="3002378"/>
            <a:chExt cx="2584129" cy="1279617"/>
          </a:xfrm>
        </p:grpSpPr>
        <p:sp>
          <p:nvSpPr>
            <p:cNvPr id="56" name="TextBox 10">
              <a:extLst>
                <a:ext uri="{FF2B5EF4-FFF2-40B4-BE49-F238E27FC236}">
                  <a16:creationId xmlns:a16="http://schemas.microsoft.com/office/drawing/2014/main" id="{AA225333-E99C-41B5-8F4F-335D7442D09A}"/>
                </a:ext>
              </a:extLst>
            </p:cNvPr>
            <p:cNvSpPr txBox="1"/>
            <p:nvPr/>
          </p:nvSpPr>
          <p:spPr>
            <a:xfrm>
              <a:off x="407604" y="3697220"/>
              <a:ext cx="1771640" cy="584775"/>
            </a:xfrm>
            <a:prstGeom prst="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wrap="none" rtlCol="0">
              <a:spAutoFit/>
            </a:bodyPr>
            <a:lstStyle>
              <a:defPPr>
                <a:defRPr lang="fi-FI"/>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Verdana"/>
                  <a:ea typeface="+mn-ea"/>
                  <a:cs typeface="+mn-cs"/>
                </a:rPr>
                <a:t>Introducerende</a:t>
              </a:r>
              <a:endParaRPr kumimoji="0" lang="en-GB" sz="16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Verdana"/>
                  <a:ea typeface="+mn-ea"/>
                  <a:cs typeface="+mn-cs"/>
                </a:rPr>
                <a:t>element</a:t>
              </a:r>
            </a:p>
          </p:txBody>
        </p:sp>
        <p:sp>
          <p:nvSpPr>
            <p:cNvPr id="57" name="Rounded Rectangle 47">
              <a:extLst>
                <a:ext uri="{FF2B5EF4-FFF2-40B4-BE49-F238E27FC236}">
                  <a16:creationId xmlns:a16="http://schemas.microsoft.com/office/drawing/2014/main" id="{C382E76B-716F-407F-921C-F28D4AF14D6B}"/>
                </a:ext>
              </a:extLst>
            </p:cNvPr>
            <p:cNvSpPr/>
            <p:nvPr/>
          </p:nvSpPr>
          <p:spPr>
            <a:xfrm>
              <a:off x="1647301" y="3002378"/>
              <a:ext cx="1344432" cy="3770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383298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500" fill="hold"/>
                                        <p:tgtEl>
                                          <p:spTgt spid="75"/>
                                        </p:tgtEl>
                                        <p:attrNameLst>
                                          <p:attrName>ppt_x</p:attrName>
                                        </p:attrNameLst>
                                      </p:cBhvr>
                                      <p:tavLst>
                                        <p:tav tm="0">
                                          <p:val>
                                            <p:strVal val="#ppt_x"/>
                                          </p:val>
                                        </p:tav>
                                        <p:tav tm="100000">
                                          <p:val>
                                            <p:strVal val="#ppt_x"/>
                                          </p:val>
                                        </p:tav>
                                      </p:tavLst>
                                    </p:anim>
                                    <p:anim calcmode="lin" valueType="num">
                                      <p:cBhvr additive="base">
                                        <p:cTn id="4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additive="base">
                                        <p:cTn id="50" dur="500" fill="hold"/>
                                        <p:tgtEl>
                                          <p:spTgt spid="76"/>
                                        </p:tgtEl>
                                        <p:attrNameLst>
                                          <p:attrName>ppt_x</p:attrName>
                                        </p:attrNameLst>
                                      </p:cBhvr>
                                      <p:tavLst>
                                        <p:tav tm="0">
                                          <p:val>
                                            <p:strVal val="#ppt_x"/>
                                          </p:val>
                                        </p:tav>
                                        <p:tav tm="100000">
                                          <p:val>
                                            <p:strVal val="#ppt_x"/>
                                          </p:val>
                                        </p:tav>
                                      </p:tavLst>
                                    </p:anim>
                                    <p:anim calcmode="lin" valueType="num">
                                      <p:cBhvr additive="base">
                                        <p:cTn id="51"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1008000"/>
            <a:ext cx="7748588" cy="922400"/>
          </a:xfrm>
        </p:spPr>
        <p:txBody>
          <a:bodyPr>
            <a:normAutofit/>
          </a:bodyPr>
          <a:lstStyle/>
          <a:p>
            <a:r>
              <a:rPr lang="da-DK" dirty="0"/>
              <a:t>Find den rigtige standard – flere dele</a:t>
            </a:r>
          </a:p>
        </p:txBody>
      </p:sp>
      <p:sp>
        <p:nvSpPr>
          <p:cNvPr id="3" name="Pladsholder til tekst 2"/>
          <p:cNvSpPr>
            <a:spLocks noGrp="1"/>
          </p:cNvSpPr>
          <p:nvPr>
            <p:ph type="body" sz="quarter" idx="10"/>
          </p:nvPr>
        </p:nvSpPr>
        <p:spPr>
          <a:xfrm>
            <a:off x="2208213" y="1651000"/>
            <a:ext cx="7748375" cy="4016376"/>
          </a:xfrm>
        </p:spPr>
        <p:txBody>
          <a:bodyPr>
            <a:normAutofit/>
          </a:bodyPr>
          <a:lstStyle/>
          <a:p>
            <a:pPr marL="0" indent="0">
              <a:buNone/>
            </a:pPr>
            <a:endParaRPr lang="da-DK" dirty="0"/>
          </a:p>
          <a:p>
            <a:pPr marL="0" indent="0">
              <a:buNone/>
            </a:pPr>
            <a:r>
              <a:rPr lang="da-DK" dirty="0"/>
              <a:t>En standard kan bestå af flere dele: Hovedstandard, tillæg og rettelser.</a:t>
            </a:r>
          </a:p>
          <a:p>
            <a:pPr marL="0" indent="0">
              <a:buNone/>
            </a:pPr>
            <a:endParaRPr lang="da-DK" dirty="0"/>
          </a:p>
          <a:p>
            <a:pPr marL="0" indent="0">
              <a:buNone/>
            </a:pPr>
            <a:r>
              <a:rPr lang="da-DK" dirty="0"/>
              <a:t>Alle dele udgør en helhed, og man skal derfor overveje om man skal bruge alle eller flere dele. </a:t>
            </a:r>
          </a:p>
          <a:p>
            <a:pPr marL="0" indent="0">
              <a:buNone/>
            </a:pPr>
            <a:endParaRPr lang="da-DK" dirty="0"/>
          </a:p>
          <a:p>
            <a:r>
              <a:rPr lang="da-DK" dirty="0"/>
              <a:t>Hovedstandard   		ex. DS/EN 60335-1:2012</a:t>
            </a:r>
          </a:p>
          <a:p>
            <a:r>
              <a:rPr lang="da-DK" dirty="0"/>
              <a:t>Tillæg (A)			ex. DS/EN 60335-1:2012/</a:t>
            </a:r>
            <a:r>
              <a:rPr lang="da-DK" dirty="0">
                <a:solidFill>
                  <a:srgbClr val="FFC000"/>
                </a:solidFill>
              </a:rPr>
              <a:t>A11:2014</a:t>
            </a:r>
          </a:p>
          <a:p>
            <a:r>
              <a:rPr lang="da-DK" dirty="0"/>
              <a:t>Rettelsesblade (AC)	ex. DS/EN 60335-1/</a:t>
            </a:r>
            <a:r>
              <a:rPr lang="da-DK" dirty="0">
                <a:solidFill>
                  <a:srgbClr val="FFC000"/>
                </a:solidFill>
              </a:rPr>
              <a:t>AC:2014</a:t>
            </a:r>
          </a:p>
          <a:p>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85324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1008000"/>
            <a:ext cx="7748588" cy="922400"/>
          </a:xfrm>
        </p:spPr>
        <p:txBody>
          <a:bodyPr>
            <a:normAutofit/>
          </a:bodyPr>
          <a:lstStyle/>
          <a:p>
            <a:r>
              <a:rPr lang="da-DK" dirty="0"/>
              <a:t>Find de rigtige søgeord!</a:t>
            </a:r>
            <a:br>
              <a:rPr lang="da-DK" dirty="0"/>
            </a:br>
            <a:endParaRPr lang="da-DK" dirty="0"/>
          </a:p>
        </p:txBody>
      </p:sp>
      <p:sp>
        <p:nvSpPr>
          <p:cNvPr id="3" name="Pladsholder til tekst 2"/>
          <p:cNvSpPr>
            <a:spLocks noGrp="1"/>
          </p:cNvSpPr>
          <p:nvPr>
            <p:ph type="body" sz="quarter" idx="10"/>
          </p:nvPr>
        </p:nvSpPr>
        <p:spPr>
          <a:xfrm>
            <a:off x="2208213" y="1786072"/>
            <a:ext cx="7351712" cy="4210967"/>
          </a:xfrm>
        </p:spPr>
        <p:txBody>
          <a:bodyPr>
            <a:normAutofit lnSpcReduction="10000"/>
          </a:bodyPr>
          <a:lstStyle/>
          <a:p>
            <a:r>
              <a:rPr lang="da-DK" sz="1800" dirty="0"/>
              <a:t>Når du leder efter standarder om et bestemt emne</a:t>
            </a:r>
          </a:p>
          <a:p>
            <a:endParaRPr lang="da-DK" dirty="0"/>
          </a:p>
          <a:p>
            <a:pPr marL="0" indent="0">
              <a:buNone/>
            </a:pPr>
            <a:r>
              <a:rPr lang="da-DK" dirty="0"/>
              <a:t>Ad 1. Start med søgeord, som mest præcist beskriver det du leder efter</a:t>
            </a:r>
          </a:p>
          <a:p>
            <a:pPr marL="0" indent="0">
              <a:buNone/>
            </a:pPr>
            <a:r>
              <a:rPr lang="da-DK" dirty="0">
                <a:solidFill>
                  <a:srgbClr val="FFC000"/>
                </a:solidFill>
              </a:rPr>
              <a:t>”gummihandsker” = 1 resultat</a:t>
            </a:r>
          </a:p>
          <a:p>
            <a:pPr marL="0" indent="0">
              <a:buNone/>
            </a:pPr>
            <a:r>
              <a:rPr lang="da-DK" dirty="0"/>
              <a:t>Ad 2. Alternative stavemåder, del sammensatte ord op, skriv blot noget af ordet</a:t>
            </a:r>
          </a:p>
          <a:p>
            <a:pPr marL="0" indent="0">
              <a:buNone/>
            </a:pPr>
            <a:r>
              <a:rPr lang="da-DK" dirty="0">
                <a:solidFill>
                  <a:srgbClr val="FFC000"/>
                </a:solidFill>
              </a:rPr>
              <a:t>”gummi handsker” = 3 resultater</a:t>
            </a:r>
          </a:p>
          <a:p>
            <a:pPr marL="0" indent="0">
              <a:buNone/>
            </a:pPr>
            <a:r>
              <a:rPr lang="da-DK" dirty="0"/>
              <a:t>Ad 3. Find synonymer</a:t>
            </a:r>
          </a:p>
          <a:p>
            <a:pPr marL="0" indent="0">
              <a:buNone/>
            </a:pPr>
            <a:r>
              <a:rPr lang="da-DK" dirty="0">
                <a:solidFill>
                  <a:srgbClr val="FFC000"/>
                </a:solidFill>
              </a:rPr>
              <a:t>”engangshandsker” = 22 resultater</a:t>
            </a:r>
          </a:p>
          <a:p>
            <a:pPr marL="0" indent="0">
              <a:buNone/>
            </a:pPr>
            <a:r>
              <a:rPr lang="da-DK" dirty="0"/>
              <a:t>Ad 4. Udvid søgningen med bredere termer eller søgeord</a:t>
            </a:r>
          </a:p>
          <a:p>
            <a:pPr marL="0" indent="0">
              <a:buNone/>
            </a:pPr>
            <a:r>
              <a:rPr lang="da-DK" dirty="0">
                <a:solidFill>
                  <a:srgbClr val="FFC000"/>
                </a:solidFill>
              </a:rPr>
              <a:t>”handsker” = 109 resultater</a:t>
            </a:r>
          </a:p>
          <a:p>
            <a:pPr marL="0" indent="0">
              <a:buNone/>
            </a:pPr>
            <a:r>
              <a:rPr lang="da-DK" dirty="0"/>
              <a:t>Ad 5. Kombiner flere forskellige ord</a:t>
            </a:r>
          </a:p>
          <a:p>
            <a:pPr marL="0" indent="0">
              <a:buNone/>
            </a:pPr>
            <a:r>
              <a:rPr lang="da-DK" dirty="0">
                <a:solidFill>
                  <a:srgbClr val="FFC000"/>
                </a:solidFill>
              </a:rPr>
              <a:t>”handsker” + ”medicinsk” =16 resultater</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pPr marL="0" indent="0">
              <a:buNone/>
            </a:pPr>
            <a:endParaRPr lang="da-DK" dirty="0"/>
          </a:p>
          <a:p>
            <a:pPr marL="0" indent="0">
              <a:buNone/>
            </a:pPr>
            <a:endParaRPr lang="da-DK" dirty="0"/>
          </a:p>
        </p:txBody>
      </p:sp>
      <p:sp>
        <p:nvSpPr>
          <p:cNvPr id="4" name="Tekstfelt 3">
            <a:extLst>
              <a:ext uri="{FF2B5EF4-FFF2-40B4-BE49-F238E27FC236}">
                <a16:creationId xmlns:a16="http://schemas.microsoft.com/office/drawing/2014/main" id="{EE0F527B-3F2A-4C87-9D49-7887FE0738D3}"/>
              </a:ext>
            </a:extLst>
          </p:cNvPr>
          <p:cNvSpPr txBox="1"/>
          <p:nvPr/>
        </p:nvSpPr>
        <p:spPr>
          <a:xfrm>
            <a:off x="6082294" y="1008000"/>
            <a:ext cx="3716976" cy="584775"/>
          </a:xfrm>
          <a:prstGeom prst="rect">
            <a:avLst/>
          </a:prstGeom>
          <a:noFill/>
        </p:spPr>
        <p:txBody>
          <a:bodyPr wrap="square" rtlCol="0">
            <a:spAutoFit/>
          </a:bodyPr>
          <a:lstStyle/>
          <a:p>
            <a:r>
              <a:rPr lang="da-DK" sz="1600" dirty="0">
                <a:solidFill>
                  <a:srgbClr val="FFC000"/>
                </a:solidFill>
                <a:latin typeface="Verdana" panose="020B0604030504040204" pitchFamily="34" charset="0"/>
                <a:ea typeface="Verdana" panose="020B0604030504040204" pitchFamily="34" charset="0"/>
              </a:rPr>
              <a:t>Eksempel: Gummihandsker til brug på hospital</a:t>
            </a:r>
          </a:p>
        </p:txBody>
      </p:sp>
    </p:spTree>
    <p:extLst>
      <p:ext uri="{BB962C8B-B14F-4D97-AF65-F5344CB8AC3E}">
        <p14:creationId xmlns:p14="http://schemas.microsoft.com/office/powerpoint/2010/main" val="36225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Brugerdefineret 3">
      <a:dk1>
        <a:srgbClr val="00203D"/>
      </a:dk1>
      <a:lt1>
        <a:srgbClr val="FFFFFF"/>
      </a:lt1>
      <a:dk2>
        <a:srgbClr val="88BFE8"/>
      </a:dk2>
      <a:lt2>
        <a:srgbClr val="AEB2B2"/>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nsk Standard Blå.potx" id="{87729A43-635B-408C-A4C6-FF48F03B3606}" vid="{14898370-7EF2-4C99-B96D-6D90AF88EB98}"/>
    </a:ext>
  </a:extLst>
</a:theme>
</file>

<file path=ppt/theme/theme3.xml><?xml version="1.0" encoding="utf-8"?>
<a:theme xmlns:a="http://schemas.openxmlformats.org/drawingml/2006/main" name="Dansk Standard">
  <a:themeElements>
    <a:clrScheme name="Dansk Standard">
      <a:dk1>
        <a:sysClr val="windowText" lastClr="000000"/>
      </a:dk1>
      <a:lt1>
        <a:sysClr val="window" lastClr="FFFFFF"/>
      </a:lt1>
      <a:dk2>
        <a:srgbClr val="003C67"/>
      </a:dk2>
      <a:lt2>
        <a:srgbClr val="A7B0B5"/>
      </a:lt2>
      <a:accent1>
        <a:srgbClr val="F7941E"/>
      </a:accent1>
      <a:accent2>
        <a:srgbClr val="C1CD23"/>
      </a:accent2>
      <a:accent3>
        <a:srgbClr val="26BCD7"/>
      </a:accent3>
      <a:accent4>
        <a:srgbClr val="003C67"/>
      </a:accent4>
      <a:accent5>
        <a:srgbClr val="A7B0B5"/>
      </a:accent5>
      <a:accent6>
        <a:srgbClr val="000000"/>
      </a:accent6>
      <a:hlink>
        <a:srgbClr val="0000FF"/>
      </a:hlink>
      <a:folHlink>
        <a:srgbClr val="800080"/>
      </a:folHlink>
    </a:clrScheme>
    <a:fontScheme name="Dansk Standard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6350" cap="flat" cmpd="sng" algn="ctr">
          <a:noFill/>
          <a:prstDash val="solid"/>
          <a:round/>
          <a:headEnd type="none" w="med" len="med"/>
          <a:tailEnd type="none" w="med" len="med"/>
        </a:ln>
        <a:effectLst/>
      </a:spPr>
      <a:bodyPr vert="horz" wrap="square" lIns="90000" tIns="54000" rIns="90000" bIns="54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ct val="0"/>
          </a:spcAft>
          <a:buClrTx/>
          <a:buSzTx/>
          <a:buFontTx/>
          <a:buNone/>
          <a:tabLst/>
          <a:defRPr kumimoji="0" sz="1600" b="0" i="0" u="none" strike="noStrike" cap="none" normalizeH="0" baseline="0" noProof="0" dirty="0" smtClean="0">
            <a:ln>
              <a:noFill/>
            </a:ln>
            <a:solidFill>
              <a:schemeClr val="bg1"/>
            </a:solidFill>
            <a:effectLst/>
            <a:latin typeface="Verdana" pitchFamily="34" charset="0"/>
          </a:defRPr>
        </a:defPPr>
      </a:lstStyle>
    </a:spDef>
    <a:lnDef>
      <a:spPr bwMode="auto">
        <a:solidFill>
          <a:schemeClr val="accent1"/>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defRPr sz="1600" noProof="0" dirty="0" smtClean="0"/>
        </a:defPPr>
      </a:lstStyle>
    </a:txDef>
  </a:objectDefaults>
  <a:extraClrSchemeLst/>
  <a:extLst>
    <a:ext uri="{05A4C25C-085E-4340-85A3-A5531E510DB2}">
      <thm15:themeFamily xmlns:thm15="http://schemas.microsoft.com/office/thememl/2012/main" name="GB Dansk Standard Blå.pptx" id="{39E4596A-F8FB-407B-A941-FE23E2F67F23}" vid="{00546FD8-B75B-4933-B423-C8399AB40AF6}"/>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1624</Words>
  <Application>Microsoft Office PowerPoint</Application>
  <PresentationFormat>Widescreen</PresentationFormat>
  <Paragraphs>231</Paragraphs>
  <Slides>20</Slides>
  <Notes>17</Notes>
  <HiddenSlides>0</HiddenSlides>
  <MMClips>0</MMClips>
  <ScaleCrop>false</ScaleCrop>
  <HeadingPairs>
    <vt:vector size="6" baseType="variant">
      <vt:variant>
        <vt:lpstr>Benyttede skrifttyper</vt:lpstr>
      </vt:variant>
      <vt:variant>
        <vt:i4>5</vt:i4>
      </vt:variant>
      <vt:variant>
        <vt:lpstr>Tema</vt:lpstr>
      </vt:variant>
      <vt:variant>
        <vt:i4>3</vt:i4>
      </vt:variant>
      <vt:variant>
        <vt:lpstr>Slidetitler</vt:lpstr>
      </vt:variant>
      <vt:variant>
        <vt:i4>20</vt:i4>
      </vt:variant>
    </vt:vector>
  </HeadingPairs>
  <TitlesOfParts>
    <vt:vector size="28" baseType="lpstr">
      <vt:lpstr>Arial</vt:lpstr>
      <vt:lpstr>Calibri</vt:lpstr>
      <vt:lpstr>Calibri Light</vt:lpstr>
      <vt:lpstr>Verdana</vt:lpstr>
      <vt:lpstr>Wingdings</vt:lpstr>
      <vt:lpstr>Office-tema</vt:lpstr>
      <vt:lpstr>Kontortema</vt:lpstr>
      <vt:lpstr>Dansk Standard</vt:lpstr>
      <vt:lpstr>Vækst for dansk erhvervsliv</vt:lpstr>
      <vt:lpstr>Sådan finder du den rette standard</vt:lpstr>
      <vt:lpstr>Agenda</vt:lpstr>
      <vt:lpstr>Hvor finder jeg standarder inden for mit produkt?</vt:lpstr>
      <vt:lpstr>Find den rigtige standard! Kender du nummeret?</vt:lpstr>
      <vt:lpstr>Standarden hedder altså: DS/EN 71-2+A1:2014</vt:lpstr>
      <vt:lpstr>Hvordan læses titlen?</vt:lpstr>
      <vt:lpstr>Find den rigtige standard – flere dele</vt:lpstr>
      <vt:lpstr>Find de rigtige søgeord! </vt:lpstr>
      <vt:lpstr>Yderligere filtrering af søgeresultater</vt:lpstr>
      <vt:lpstr>Søg på et emne</vt:lpstr>
      <vt:lpstr>Avanceret søgning</vt:lpstr>
      <vt:lpstr>Oplysninger om standarden </vt:lpstr>
      <vt:lpstr>Previewet</vt:lpstr>
      <vt:lpstr>Previewet</vt:lpstr>
      <vt:lpstr>Oplysninger om standarden  ”Lovgivning”-fanen</vt:lpstr>
      <vt:lpstr>Oplysninger om standarden  ”Detaljer”-fanen</vt:lpstr>
      <vt:lpstr>Opsummering </vt:lpstr>
      <vt:lpstr>WTO Enquiry Point/Informationcentret hos Dansk Standard</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Katrine Gantzel Højslund</dc:creator>
  <cp:lastModifiedBy>Pernille Arendsdorf Bengtsen</cp:lastModifiedBy>
  <cp:revision>152</cp:revision>
  <cp:lastPrinted>2019-05-08T11:05:50Z</cp:lastPrinted>
  <dcterms:created xsi:type="dcterms:W3CDTF">2019-05-01T07:28:04Z</dcterms:created>
  <dcterms:modified xsi:type="dcterms:W3CDTF">2019-05-08T13:38:00Z</dcterms:modified>
  <cp:contentStatus/>
</cp:coreProperties>
</file>